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theme/themeOverride6.xml" ContentType="application/vnd.openxmlformats-officedocument.themeOverride+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Override7.xml" ContentType="application/vnd.openxmlformats-officedocument.themeOverride+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theme/themeOverride10.xml" ContentType="application/vnd.openxmlformats-officedocument.themeOverride+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theme/themeOverride8.xml" ContentType="application/vnd.openxmlformats-officedocument.themeOverrid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theme/themeOverride4.xml" ContentType="application/vnd.openxmlformats-officedocument.themeOverride+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Override9.xml" ContentType="application/vnd.openxmlformats-officedocument.themeOverride+xml"/>
  <Override PartName="/ppt/slideLayouts/slideLayout97.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Override5.xml" ContentType="application/vnd.openxmlformats-officedocument.themeOverride+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780" r:id="rId2"/>
    <p:sldMasterId id="2147483804" r:id="rId3"/>
    <p:sldMasterId id="2147483816" r:id="rId4"/>
    <p:sldMasterId id="2147483828" r:id="rId5"/>
    <p:sldMasterId id="2147483840" r:id="rId6"/>
    <p:sldMasterId id="2147483864" r:id="rId7"/>
    <p:sldMasterId id="2147483876" r:id="rId8"/>
    <p:sldMasterId id="2147483912" r:id="rId9"/>
    <p:sldMasterId id="2147483924" r:id="rId10"/>
    <p:sldMasterId id="2147483948" r:id="rId11"/>
    <p:sldMasterId id="2147483960" r:id="rId12"/>
  </p:sldMasterIdLst>
  <p:sldIdLst>
    <p:sldId id="268" r:id="rId13"/>
    <p:sldId id="257" r:id="rId14"/>
    <p:sldId id="258" r:id="rId15"/>
    <p:sldId id="259" r:id="rId16"/>
    <p:sldId id="260" r:id="rId17"/>
    <p:sldId id="261" r:id="rId18"/>
    <p:sldId id="262" r:id="rId19"/>
    <p:sldId id="263" r:id="rId20"/>
    <p:sldId id="264" r:id="rId21"/>
    <p:sldId id="265" r:id="rId22"/>
    <p:sldId id="266" r:id="rId23"/>
    <p:sldId id="267" r:id="rId24"/>
    <p:sldId id="274" r:id="rId25"/>
    <p:sldId id="275" r:id="rId26"/>
    <p:sldId id="276" r:id="rId27"/>
    <p:sldId id="277" r:id="rId28"/>
    <p:sldId id="278" r:id="rId29"/>
    <p:sldId id="279" r:id="rId30"/>
    <p:sldId id="280" r:id="rId31"/>
    <p:sldId id="281" r:id="rId32"/>
    <p:sldId id="282" r:id="rId33"/>
    <p:sldId id="283" r:id="rId34"/>
    <p:sldId id="269" r:id="rId35"/>
    <p:sldId id="270" r:id="rId36"/>
    <p:sldId id="271" r:id="rId37"/>
    <p:sldId id="272" r:id="rId38"/>
    <p:sldId id="273" r:id="rId39"/>
  </p:sldIdLst>
  <p:sldSz cx="9144000" cy="6858000" type="screen4x3"/>
  <p:notesSz cx="6858000" cy="9144000"/>
  <p:photoAlbum/>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18" autoAdjust="0"/>
    <p:restoredTop sz="94660"/>
  </p:normalViewPr>
  <p:slideViewPr>
    <p:cSldViewPr>
      <p:cViewPr varScale="1">
        <p:scale>
          <a:sx n="104" d="100"/>
          <a:sy n="104" d="100"/>
        </p:scale>
        <p:origin x="-1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2.wav"/><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0.xml"/><Relationship Id="rId1" Type="http://schemas.openxmlformats.org/officeDocument/2006/relationships/audio" Target="../media/audio101.wav"/></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2.wav"/></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3.wav"/></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4.wav"/></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5.wav"/></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6.wav"/></Relationships>
</file>

<file path=ppt/slideLayouts/_rels/slideLayout106.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7.wav"/></Relationships>
</file>

<file path=ppt/slideLayouts/_rels/slideLayout107.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08.wav"/></Relationships>
</file>

<file path=ppt/slideLayouts/_rels/slideLayout108.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audio" Target="../media/audio109.wav"/><Relationship Id="rId1" Type="http://schemas.openxmlformats.org/officeDocument/2006/relationships/themeOverride" Target="../theme/themeOverride10.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10.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audio" Target="../media/audio111.wav"/></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2.wav"/></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3.wav"/></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4.wav"/></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5.wav"/></Relationships>
</file>

<file path=ppt/slideLayouts/_rels/slideLayout115.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6.wav"/></Relationships>
</file>

<file path=ppt/slideLayouts/_rels/slideLayout116.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7.wav"/></Relationships>
</file>

<file path=ppt/slideLayouts/_rels/slideLayout117.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8.wav"/></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19.wav"/></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20.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3.wav"/></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21.wav"/></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11.xml"/><Relationship Id="rId1" Type="http://schemas.openxmlformats.org/officeDocument/2006/relationships/audio" Target="../media/audio122.wav"/></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3.wav"/></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4.wav"/></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5.wav"/></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6.wav"/></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7.wav"/></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8.wav"/></Relationships>
</file>

<file path=ppt/slideLayouts/_rels/slideLayout128.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29.wav"/></Relationships>
</file>

<file path=ppt/slideLayouts/_rels/slideLayout129.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30.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4.wav"/></Relationships>
</file>

<file path=ppt/slideLayouts/_rels/slideLayout130.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31.wav"/></Relationships>
</file>

<file path=ppt/slideLayouts/_rels/slideLayout131.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32.wav"/></Relationships>
</file>

<file path=ppt/slideLayouts/_rels/slideLayout132.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audio" Target="../media/audio133.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5.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6.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7.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8.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9.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0.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2.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23.wav"/></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audio" Target="../media/audio24.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5.wav"/></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6.wav"/></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7.wav"/></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8.wav"/></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9.wav"/></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0.wav"/></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4.wav"/><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1.wav"/></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audio" Target="../media/audio32.wav"/><Relationship Id="rId1" Type="http://schemas.openxmlformats.org/officeDocument/2006/relationships/themeOverride" Target="../theme/themeOverride3.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3.wav"/></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34.wav"/></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4.xml"/><Relationship Id="rId1" Type="http://schemas.openxmlformats.org/officeDocument/2006/relationships/audio" Target="../media/audio35.wav"/></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36.wav"/></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audio" Target="../media/audio37.wav"/><Relationship Id="rId1" Type="http://schemas.openxmlformats.org/officeDocument/2006/relationships/themeOverride" Target="../theme/themeOverride4.xml"/></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audio" Target="../media/audio38.wav"/><Relationship Id="rId1" Type="http://schemas.openxmlformats.org/officeDocument/2006/relationships/themeOverride" Target="../theme/themeOverride5.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39.wav"/></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audio" Target="../media/audio40.wav"/><Relationship Id="rId1" Type="http://schemas.openxmlformats.org/officeDocument/2006/relationships/themeOverride" Target="../theme/themeOverride6.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1.wav"/></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2.wav"/></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audio" Target="../media/audio43.wav"/><Relationship Id="rId1" Type="http://schemas.openxmlformats.org/officeDocument/2006/relationships/themeOverride" Target="../theme/themeOverride7.xml"/><Relationship Id="rId4" Type="http://schemas.openxmlformats.org/officeDocument/2006/relationships/image" Target="../media/image5.jpeg"/></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4.wav"/></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45.wav"/></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46.wav"/></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47.wav"/></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48.wav"/></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49.wav"/></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0.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1.wav"/></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2.wav"/></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3.wav"/></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4.wav"/></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5.wav"/></Relationships>
</file>

<file path=ppt/slideLayouts/_rels/slideLayout5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56.wav"/></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57.wav"/></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58.wav"/></Relationships>
</file>

<file path=ppt/slideLayouts/_rels/slideLayout58.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audio" Target="../media/audio59.wav"/><Relationship Id="rId1" Type="http://schemas.openxmlformats.org/officeDocument/2006/relationships/themeOverride" Target="../theme/themeOverride8.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0.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1.wav"/></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2.wav"/></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3.wav"/></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4.wav"/></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5.wav"/></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6.wav"/></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67.wav"/></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68.wav"/></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69.wav"/></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0.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1.wav"/></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2.wav"/></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3.wav"/></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4.wav"/></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5.wav"/></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6.wav"/></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7.wav"/></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audio" Target="../media/audio78.wav"/></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79.wav"/></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0.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80.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audio" Target="../media/audio81.wav"/><Relationship Id="rId1" Type="http://schemas.openxmlformats.org/officeDocument/2006/relationships/themeOverride" Target="../theme/themeOverride9.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2.wav"/></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3.wav"/></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4.wav"/></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5.wav"/></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6.wav"/></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7.wav"/></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8.wav"/></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8.xml"/><Relationship Id="rId1" Type="http://schemas.openxmlformats.org/officeDocument/2006/relationships/audio" Target="../media/audio89.wav"/></Relationships>
</file>

<file path=ppt/slideLayouts/_rels/slideLayout89.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0.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_rels/slideLayout90.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1.wav"/></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2.wav"/></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3.wav"/></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4.wav"/></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5.wav"/></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6.wav"/></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7.wav"/></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8.wav"/></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99.wav"/></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audio" Target="../media/audio10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4" name="Substituent dată 29"/>
          <p:cNvSpPr>
            <a:spLocks noGrp="1"/>
          </p:cNvSpPr>
          <p:nvPr>
            <p:ph type="dt" sz="half" idx="10"/>
          </p:nvPr>
        </p:nvSpPr>
        <p:spPr/>
        <p:txBody>
          <a:bodyPr/>
          <a:lstStyle>
            <a:lvl1pPr>
              <a:defRPr/>
            </a:lvl1pPr>
          </a:lstStyle>
          <a:p>
            <a:pPr>
              <a:defRPr/>
            </a:pPr>
            <a:fld id="{BA53EC97-C302-4C08-AD21-8F8B73180AE7}" type="datetimeFigureOut">
              <a:rPr lang="ro-RO"/>
              <a:pPr>
                <a:defRPr/>
              </a:pPr>
              <a:t>17.12.2010</a:t>
            </a:fld>
            <a:endParaRPr lang="ro-RO"/>
          </a:p>
        </p:txBody>
      </p:sp>
      <p:sp>
        <p:nvSpPr>
          <p:cNvPr id="5" name="Substituent subsol 18"/>
          <p:cNvSpPr>
            <a:spLocks noGrp="1"/>
          </p:cNvSpPr>
          <p:nvPr>
            <p:ph type="ftr" sz="quarter" idx="11"/>
          </p:nvPr>
        </p:nvSpPr>
        <p:spPr/>
        <p:txBody>
          <a:bodyPr/>
          <a:lstStyle>
            <a:lvl1pPr>
              <a:defRPr/>
            </a:lvl1pPr>
          </a:lstStyle>
          <a:p>
            <a:pPr>
              <a:defRPr/>
            </a:pPr>
            <a:endParaRPr lang="ro-RO"/>
          </a:p>
        </p:txBody>
      </p:sp>
      <p:sp>
        <p:nvSpPr>
          <p:cNvPr id="6" name="Substituent număr diapozitiv 26"/>
          <p:cNvSpPr>
            <a:spLocks noGrp="1"/>
          </p:cNvSpPr>
          <p:nvPr>
            <p:ph type="sldNum" sz="quarter" idx="12"/>
          </p:nvPr>
        </p:nvSpPr>
        <p:spPr/>
        <p:txBody>
          <a:bodyPr/>
          <a:lstStyle>
            <a:lvl1pPr>
              <a:defRPr/>
            </a:lvl1pPr>
          </a:lstStyle>
          <a:p>
            <a:pPr>
              <a:defRPr/>
            </a:pPr>
            <a:fld id="{A6C35911-6FEC-4D99-9374-2A06FAF0B426}"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E65EEB06-63CA-4854-B66D-507F1346D777}"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B262CB47-781E-414F-9749-A1B3D68BEE1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1"/>
      </p:bgRef>
    </p:bg>
    <p:spTree>
      <p:nvGrpSpPr>
        <p:cNvPr id="1" name=""/>
        <p:cNvGrpSpPr/>
        <p:nvPr/>
      </p:nvGrpSpPr>
      <p:grpSpPr>
        <a:xfrm>
          <a:off x="0" y="0"/>
          <a:ext cx="0" cy="0"/>
          <a:chOff x="0" y="0"/>
          <a:chExt cx="0" cy="0"/>
        </a:xfrm>
      </p:grpSpPr>
      <p:sp>
        <p:nvSpPr>
          <p:cNvPr id="4" name="Dreptunghi 3"/>
          <p:cNvSpPr/>
          <p:nvPr/>
        </p:nvSpPr>
        <p:spPr>
          <a:xfrm flipH="1">
            <a:off x="2667000" y="0"/>
            <a:ext cx="6477000" cy="6858000"/>
          </a:xfrm>
          <a:prstGeom prst="rect">
            <a:avLst/>
          </a:prstGeom>
          <a:blipFill>
            <a:blip r:embed="rId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Conector drep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Titlu 11"/>
          <p:cNvSpPr>
            <a:spLocks noGrp="1"/>
          </p:cNvSpPr>
          <p:nvPr>
            <p:ph type="ctrTitle"/>
          </p:nvPr>
        </p:nvSpPr>
        <p:spPr>
          <a:xfrm>
            <a:off x="3366868" y="533400"/>
            <a:ext cx="5105400" cy="2868168"/>
          </a:xfrm>
        </p:spPr>
        <p:txBody>
          <a:bodyPr>
            <a:noAutofit/>
          </a:bodyPr>
          <a:lstStyle>
            <a:lvl1pPr algn="r">
              <a:defRPr sz="4200" b="1"/>
            </a:lvl1pPr>
            <a:extLst/>
          </a:lstStyle>
          <a:p>
            <a:r>
              <a:rPr lang="ro-RO" smtClean="0"/>
              <a:t>Faceți clic pentru a edita stilul de titlu Coordonator</a:t>
            </a:r>
            <a:endParaRPr lang="en-US"/>
          </a:p>
        </p:txBody>
      </p:sp>
      <p:sp>
        <p:nvSpPr>
          <p:cNvPr id="25" name="Subtitlu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8E333BBE-B8D9-4CDC-B5C8-F5C1B27536CE}" type="datetimeFigureOut">
              <a:rPr lang="ro-RO"/>
              <a:pPr>
                <a:defRPr/>
              </a:pPr>
              <a:t>17.12.2010</a:t>
            </a:fld>
            <a:endParaRPr lang="ro-RO"/>
          </a:p>
        </p:txBody>
      </p:sp>
      <p:sp>
        <p:nvSpPr>
          <p:cNvPr id="7" name="Substituent subsol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o-RO"/>
          </a:p>
        </p:txBody>
      </p:sp>
      <p:sp>
        <p:nvSpPr>
          <p:cNvPr id="8" name="Substituent număr diapozitiv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5B1EA6E1-4753-4FEB-BA52-D9886E166417}"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fld id="{49AEF803-2BF7-4B86-AE39-7A53C9C29D58}" type="datetimeFigureOut">
              <a:rPr lang="ro-RO"/>
              <a:pPr>
                <a:defRPr/>
              </a:pPr>
              <a:t>17.12.2010</a:t>
            </a:fld>
            <a:endParaRPr lang="ro-RO"/>
          </a:p>
        </p:txBody>
      </p:sp>
      <p:sp>
        <p:nvSpPr>
          <p:cNvPr id="5" name="Substituent subsol 3"/>
          <p:cNvSpPr>
            <a:spLocks noGrp="1"/>
          </p:cNvSpPr>
          <p:nvPr>
            <p:ph type="ftr" sz="quarter" idx="11"/>
          </p:nvPr>
        </p:nvSpPr>
        <p:spPr/>
        <p:txBody>
          <a:bodyPr/>
          <a:lstStyle>
            <a:lvl1pPr>
              <a:defRPr/>
            </a:lvl1pPr>
          </a:lstStyle>
          <a:p>
            <a:pPr>
              <a:defRPr/>
            </a:pPr>
            <a:endParaRPr lang="ro-RO"/>
          </a:p>
        </p:txBody>
      </p:sp>
      <p:sp>
        <p:nvSpPr>
          <p:cNvPr id="6" name="Substituent număr diapozitiv 15"/>
          <p:cNvSpPr>
            <a:spLocks noGrp="1"/>
          </p:cNvSpPr>
          <p:nvPr>
            <p:ph type="sldNum" sz="quarter" idx="12"/>
          </p:nvPr>
        </p:nvSpPr>
        <p:spPr/>
        <p:txBody>
          <a:bodyPr/>
          <a:lstStyle>
            <a:lvl1pPr>
              <a:defRPr/>
            </a:lvl1pPr>
          </a:lstStyle>
          <a:p>
            <a:pPr>
              <a:defRPr/>
            </a:pPr>
            <a:fld id="{B7627A8D-1246-4DF4-A364-4617478842C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066800" y="2821837"/>
            <a:ext cx="6255488" cy="1362075"/>
          </a:xfrm>
        </p:spPr>
        <p:txBody>
          <a:bodyPr anchor="t"/>
          <a:lstStyle>
            <a:lvl1pPr algn="r">
              <a:buNone/>
              <a:defRPr sz="42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4" name="Substituent dată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8FE2CDEE-F698-48B6-A481-57012AD9B7E7}" type="datetimeFigureOut">
              <a:rPr lang="ro-RO"/>
              <a:pPr>
                <a:defRPr/>
              </a:pPr>
              <a:t>17.12.2010</a:t>
            </a:fld>
            <a:endParaRPr lang="ro-RO"/>
          </a:p>
        </p:txBody>
      </p:sp>
      <p:sp>
        <p:nvSpPr>
          <p:cNvPr id="5" name="Substituent subsol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o-RO"/>
          </a:p>
        </p:txBody>
      </p:sp>
      <p:sp>
        <p:nvSpPr>
          <p:cNvPr id="6" name="Substituent număr diapozitiv 5"/>
          <p:cNvSpPr>
            <a:spLocks noGrp="1"/>
          </p:cNvSpPr>
          <p:nvPr>
            <p:ph type="sldNum" sz="quarter" idx="12"/>
          </p:nvPr>
        </p:nvSpPr>
        <p:spPr>
          <a:xfrm>
            <a:off x="6734175" y="6554788"/>
            <a:ext cx="587375" cy="228600"/>
          </a:xfrm>
        </p:spPr>
        <p:txBody>
          <a:bodyPr/>
          <a:lstStyle>
            <a:lvl1pPr>
              <a:defRPr/>
            </a:lvl1pPr>
            <a:extLst/>
          </a:lstStyle>
          <a:p>
            <a:pPr>
              <a:defRPr/>
            </a:pPr>
            <a:fld id="{56F538D1-2269-4690-8858-7E0B44A152A2}"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fld id="{57DA8CBF-E52E-43B8-BCD0-2A161A0D115D}" type="datetimeFigureOut">
              <a:rPr lang="ro-RO"/>
              <a:pPr>
                <a:defRPr/>
              </a:pPr>
              <a:t>17.12.2010</a:t>
            </a:fld>
            <a:endParaRPr lang="ro-RO"/>
          </a:p>
        </p:txBody>
      </p:sp>
      <p:sp>
        <p:nvSpPr>
          <p:cNvPr id="6" name="Substituent subsol 3"/>
          <p:cNvSpPr>
            <a:spLocks noGrp="1"/>
          </p:cNvSpPr>
          <p:nvPr>
            <p:ph type="ftr" sz="quarter" idx="11"/>
          </p:nvPr>
        </p:nvSpPr>
        <p:spPr/>
        <p:txBody>
          <a:bodyPr/>
          <a:lstStyle>
            <a:lvl1pPr>
              <a:defRPr/>
            </a:lvl1pPr>
          </a:lstStyle>
          <a:p>
            <a:pPr>
              <a:defRPr/>
            </a:pPr>
            <a:endParaRPr lang="ro-RO"/>
          </a:p>
        </p:txBody>
      </p:sp>
      <p:sp>
        <p:nvSpPr>
          <p:cNvPr id="7" name="Substituent număr diapozitiv 15"/>
          <p:cNvSpPr>
            <a:spLocks noGrp="1"/>
          </p:cNvSpPr>
          <p:nvPr>
            <p:ph type="sldNum" sz="quarter" idx="12"/>
          </p:nvPr>
        </p:nvSpPr>
        <p:spPr/>
        <p:txBody>
          <a:bodyPr/>
          <a:lstStyle>
            <a:lvl1pPr>
              <a:defRPr/>
            </a:lvl1pPr>
          </a:lstStyle>
          <a:p>
            <a:pPr>
              <a:defRPr/>
            </a:pPr>
            <a:fld id="{7C0493A4-1852-4457-9013-17B5C756A99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6"/>
          <p:cNvSpPr>
            <a:spLocks noGrp="1"/>
          </p:cNvSpPr>
          <p:nvPr>
            <p:ph type="dt" sz="half" idx="10"/>
          </p:nvPr>
        </p:nvSpPr>
        <p:spPr/>
        <p:txBody>
          <a:bodyPr/>
          <a:lstStyle>
            <a:lvl1pPr>
              <a:defRPr/>
            </a:lvl1pPr>
          </a:lstStyle>
          <a:p>
            <a:pPr>
              <a:defRPr/>
            </a:pPr>
            <a:fld id="{5AEFCA4E-272E-499D-AB6C-72387DA0A305}" type="datetimeFigureOut">
              <a:rPr lang="ro-RO"/>
              <a:pPr>
                <a:defRPr/>
              </a:pPr>
              <a:t>17.12.2010</a:t>
            </a:fld>
            <a:endParaRPr lang="ro-RO"/>
          </a:p>
        </p:txBody>
      </p:sp>
      <p:sp>
        <p:nvSpPr>
          <p:cNvPr id="8" name="Substituent subsol 3"/>
          <p:cNvSpPr>
            <a:spLocks noGrp="1"/>
          </p:cNvSpPr>
          <p:nvPr>
            <p:ph type="ftr" sz="quarter" idx="11"/>
          </p:nvPr>
        </p:nvSpPr>
        <p:spPr/>
        <p:txBody>
          <a:bodyPr/>
          <a:lstStyle>
            <a:lvl1pPr>
              <a:defRPr/>
            </a:lvl1pPr>
          </a:lstStyle>
          <a:p>
            <a:pPr>
              <a:defRPr/>
            </a:pPr>
            <a:endParaRPr lang="ro-RO"/>
          </a:p>
        </p:txBody>
      </p:sp>
      <p:sp>
        <p:nvSpPr>
          <p:cNvPr id="9" name="Substituent număr diapozitiv 15"/>
          <p:cNvSpPr>
            <a:spLocks noGrp="1"/>
          </p:cNvSpPr>
          <p:nvPr>
            <p:ph type="sldNum" sz="quarter" idx="12"/>
          </p:nvPr>
        </p:nvSpPr>
        <p:spPr/>
        <p:txBody>
          <a:bodyPr/>
          <a:lstStyle>
            <a:lvl1pPr>
              <a:defRPr/>
            </a:lvl1pPr>
          </a:lstStyle>
          <a:p>
            <a:pPr>
              <a:defRPr/>
            </a:pPr>
            <a:fld id="{0A281DF3-F3BB-48AA-A01D-770CBF0228CA}"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dată 26"/>
          <p:cNvSpPr>
            <a:spLocks noGrp="1"/>
          </p:cNvSpPr>
          <p:nvPr>
            <p:ph type="dt" sz="half" idx="10"/>
          </p:nvPr>
        </p:nvSpPr>
        <p:spPr/>
        <p:txBody>
          <a:bodyPr/>
          <a:lstStyle>
            <a:lvl1pPr>
              <a:defRPr/>
            </a:lvl1pPr>
          </a:lstStyle>
          <a:p>
            <a:pPr>
              <a:defRPr/>
            </a:pPr>
            <a:fld id="{89980CED-36E9-4DB7-BE75-5A409D119955}" type="datetimeFigureOut">
              <a:rPr lang="ro-RO"/>
              <a:pPr>
                <a:defRPr/>
              </a:pPr>
              <a:t>17.12.2010</a:t>
            </a:fld>
            <a:endParaRPr lang="ro-RO"/>
          </a:p>
        </p:txBody>
      </p:sp>
      <p:sp>
        <p:nvSpPr>
          <p:cNvPr id="4" name="Substituent subsol 3"/>
          <p:cNvSpPr>
            <a:spLocks noGrp="1"/>
          </p:cNvSpPr>
          <p:nvPr>
            <p:ph type="ftr" sz="quarter" idx="11"/>
          </p:nvPr>
        </p:nvSpPr>
        <p:spPr/>
        <p:txBody>
          <a:bodyPr/>
          <a:lstStyle>
            <a:lvl1pPr>
              <a:defRPr/>
            </a:lvl1pPr>
          </a:lstStyle>
          <a:p>
            <a:pPr>
              <a:defRPr/>
            </a:pPr>
            <a:endParaRPr lang="ro-RO"/>
          </a:p>
        </p:txBody>
      </p:sp>
      <p:sp>
        <p:nvSpPr>
          <p:cNvPr id="5" name="Substituent număr diapozitiv 15"/>
          <p:cNvSpPr>
            <a:spLocks noGrp="1"/>
          </p:cNvSpPr>
          <p:nvPr>
            <p:ph type="sldNum" sz="quarter" idx="12"/>
          </p:nvPr>
        </p:nvSpPr>
        <p:spPr/>
        <p:txBody>
          <a:bodyPr/>
          <a:lstStyle>
            <a:lvl1pPr>
              <a:defRPr/>
            </a:lvl1pPr>
          </a:lstStyle>
          <a:p>
            <a:pPr>
              <a:defRPr/>
            </a:pPr>
            <a:fld id="{516E50F4-CDD9-427A-A169-E9C2B285BF3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26"/>
          <p:cNvSpPr>
            <a:spLocks noGrp="1"/>
          </p:cNvSpPr>
          <p:nvPr>
            <p:ph type="dt" sz="half" idx="10"/>
          </p:nvPr>
        </p:nvSpPr>
        <p:spPr/>
        <p:txBody>
          <a:bodyPr/>
          <a:lstStyle>
            <a:lvl1pPr>
              <a:defRPr/>
            </a:lvl1pPr>
          </a:lstStyle>
          <a:p>
            <a:pPr>
              <a:defRPr/>
            </a:pPr>
            <a:fld id="{93F3E17A-07F6-4261-A576-7B5BFDF2971A}" type="datetimeFigureOut">
              <a:rPr lang="ro-RO"/>
              <a:pPr>
                <a:defRPr/>
              </a:pPr>
              <a:t>17.12.2010</a:t>
            </a:fld>
            <a:endParaRPr lang="ro-RO"/>
          </a:p>
        </p:txBody>
      </p:sp>
      <p:sp>
        <p:nvSpPr>
          <p:cNvPr id="3" name="Substituent subsol 3"/>
          <p:cNvSpPr>
            <a:spLocks noGrp="1"/>
          </p:cNvSpPr>
          <p:nvPr>
            <p:ph type="ftr" sz="quarter" idx="11"/>
          </p:nvPr>
        </p:nvSpPr>
        <p:spPr/>
        <p:txBody>
          <a:bodyPr/>
          <a:lstStyle>
            <a:lvl1pPr>
              <a:defRPr/>
            </a:lvl1pPr>
          </a:lstStyle>
          <a:p>
            <a:pPr>
              <a:defRPr/>
            </a:pPr>
            <a:endParaRPr lang="ro-RO"/>
          </a:p>
        </p:txBody>
      </p:sp>
      <p:sp>
        <p:nvSpPr>
          <p:cNvPr id="4" name="Substituent număr diapozitiv 15"/>
          <p:cNvSpPr>
            <a:spLocks noGrp="1"/>
          </p:cNvSpPr>
          <p:nvPr>
            <p:ph type="sldNum" sz="quarter" idx="12"/>
          </p:nvPr>
        </p:nvSpPr>
        <p:spPr/>
        <p:txBody>
          <a:bodyPr/>
          <a:lstStyle>
            <a:lvl1pPr>
              <a:defRPr/>
            </a:lvl1pPr>
          </a:lstStyle>
          <a:p>
            <a:pPr>
              <a:defRPr/>
            </a:pPr>
            <a:fld id="{F3A6EC2D-F2F8-4EE9-85E8-69CC6C2F27D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fld id="{52E95ED4-809E-4807-8C5A-C69EC9205A91}" type="datetimeFigureOut">
              <a:rPr lang="ro-RO"/>
              <a:pPr>
                <a:defRPr/>
              </a:pPr>
              <a:t>17.12.2010</a:t>
            </a:fld>
            <a:endParaRPr lang="ro-RO"/>
          </a:p>
        </p:txBody>
      </p:sp>
      <p:sp>
        <p:nvSpPr>
          <p:cNvPr id="6" name="Substituent subsol 3"/>
          <p:cNvSpPr>
            <a:spLocks noGrp="1"/>
          </p:cNvSpPr>
          <p:nvPr>
            <p:ph type="ftr" sz="quarter" idx="11"/>
          </p:nvPr>
        </p:nvSpPr>
        <p:spPr/>
        <p:txBody>
          <a:bodyPr/>
          <a:lstStyle>
            <a:lvl1pPr>
              <a:defRPr/>
            </a:lvl1pPr>
          </a:lstStyle>
          <a:p>
            <a:pPr>
              <a:defRPr/>
            </a:pPr>
            <a:endParaRPr lang="ro-RO"/>
          </a:p>
        </p:txBody>
      </p:sp>
      <p:sp>
        <p:nvSpPr>
          <p:cNvPr id="7" name="Substituent număr diapozitiv 15"/>
          <p:cNvSpPr>
            <a:spLocks noGrp="1"/>
          </p:cNvSpPr>
          <p:nvPr>
            <p:ph type="sldNum" sz="quarter" idx="12"/>
          </p:nvPr>
        </p:nvSpPr>
        <p:spPr/>
        <p:txBody>
          <a:bodyPr/>
          <a:lstStyle>
            <a:lvl1pPr>
              <a:defRPr/>
            </a:lvl1pPr>
          </a:lstStyle>
          <a:p>
            <a:pPr>
              <a:defRPr/>
            </a:pPr>
            <a:fld id="{2B14728B-DEDF-4A93-A51E-5D828D39E326}"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2"/>
      </p:bgRef>
    </p:bg>
    <p:spTree>
      <p:nvGrpSpPr>
        <p:cNvPr id="1" name=""/>
        <p:cNvGrpSpPr/>
        <p:nvPr/>
      </p:nvGrpSpPr>
      <p:grpSpPr>
        <a:xfrm>
          <a:off x="0" y="0"/>
          <a:ext cx="0" cy="0"/>
          <a:chOff x="0" y="0"/>
          <a:chExt cx="0" cy="0"/>
        </a:xfrm>
      </p:grpSpPr>
      <p:sp>
        <p:nvSpPr>
          <p:cNvPr id="5" name="Dreptunghi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o-RO" smtClean="0"/>
              <a:t>Faceți clic pentru a edita stilul de titlu Coordonator</a:t>
            </a:r>
            <a:endParaRPr lang="en-US" dirty="0"/>
          </a:p>
        </p:txBody>
      </p:sp>
      <p:sp>
        <p:nvSpPr>
          <p:cNvPr id="4" name="Substituent text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0" name="Substituent i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7" name="Substituent dată 4"/>
          <p:cNvSpPr>
            <a:spLocks noGrp="1"/>
          </p:cNvSpPr>
          <p:nvPr>
            <p:ph type="dt" sz="half" idx="10"/>
          </p:nvPr>
        </p:nvSpPr>
        <p:spPr/>
        <p:txBody>
          <a:bodyPr/>
          <a:lstStyle>
            <a:lvl1pPr>
              <a:defRPr/>
            </a:lvl1pPr>
            <a:extLst/>
          </a:lstStyle>
          <a:p>
            <a:pPr>
              <a:defRPr/>
            </a:pPr>
            <a:fld id="{7EF5A5B6-35C0-4CDF-AE91-ADE9F920DBAE}" type="datetimeFigureOut">
              <a:rPr lang="ro-RO"/>
              <a:pPr>
                <a:defRPr/>
              </a:pPr>
              <a:t>17.12.2010</a:t>
            </a:fld>
            <a:endParaRPr lang="ro-RO"/>
          </a:p>
        </p:txBody>
      </p:sp>
      <p:sp>
        <p:nvSpPr>
          <p:cNvPr id="8" name="Substituent subsol 5"/>
          <p:cNvSpPr>
            <a:spLocks noGrp="1"/>
          </p:cNvSpPr>
          <p:nvPr>
            <p:ph type="ftr" sz="quarter" idx="11"/>
          </p:nvPr>
        </p:nvSpPr>
        <p:spPr/>
        <p:txBody>
          <a:bodyPr/>
          <a:lstStyle>
            <a:lvl1pPr>
              <a:defRPr/>
            </a:lvl1pPr>
            <a:extLst/>
          </a:lstStyle>
          <a:p>
            <a:pPr>
              <a:defRPr/>
            </a:pPr>
            <a:endParaRPr lang="ro-RO"/>
          </a:p>
        </p:txBody>
      </p:sp>
      <p:sp>
        <p:nvSpPr>
          <p:cNvPr id="9" name="Substituent număr diapozitiv 6"/>
          <p:cNvSpPr>
            <a:spLocks noGrp="1"/>
          </p:cNvSpPr>
          <p:nvPr>
            <p:ph type="sldNum" sz="quarter" idx="12"/>
          </p:nvPr>
        </p:nvSpPr>
        <p:spPr/>
        <p:txBody>
          <a:bodyPr/>
          <a:lstStyle>
            <a:lvl1pPr>
              <a:defRPr/>
            </a:lvl1pPr>
            <a:extLst/>
          </a:lstStyle>
          <a:p>
            <a:pPr>
              <a:defRPr/>
            </a:pPr>
            <a:fld id="{A5E80098-3E3C-4212-A3FD-60D3D3442F6E}"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fld id="{9E7D558E-D912-40A6-B464-1A514D6264A6}" type="datetimeFigureOut">
              <a:rPr lang="ro-RO"/>
              <a:pPr>
                <a:defRPr/>
              </a:pPr>
              <a:t>17.12.2010</a:t>
            </a:fld>
            <a:endParaRPr lang="ro-RO"/>
          </a:p>
        </p:txBody>
      </p:sp>
      <p:sp>
        <p:nvSpPr>
          <p:cNvPr id="5" name="Substituent subsol 3"/>
          <p:cNvSpPr>
            <a:spLocks noGrp="1"/>
          </p:cNvSpPr>
          <p:nvPr>
            <p:ph type="ftr" sz="quarter" idx="11"/>
          </p:nvPr>
        </p:nvSpPr>
        <p:spPr/>
        <p:txBody>
          <a:bodyPr/>
          <a:lstStyle>
            <a:lvl1pPr>
              <a:defRPr/>
            </a:lvl1pPr>
          </a:lstStyle>
          <a:p>
            <a:pPr>
              <a:defRPr/>
            </a:pPr>
            <a:endParaRPr lang="ro-RO"/>
          </a:p>
        </p:txBody>
      </p:sp>
      <p:sp>
        <p:nvSpPr>
          <p:cNvPr id="6" name="Substituent număr diapozitiv 15"/>
          <p:cNvSpPr>
            <a:spLocks noGrp="1"/>
          </p:cNvSpPr>
          <p:nvPr>
            <p:ph type="sldNum" sz="quarter" idx="12"/>
          </p:nvPr>
        </p:nvSpPr>
        <p:spPr/>
        <p:txBody>
          <a:bodyPr/>
          <a:lstStyle>
            <a:lvl1pPr>
              <a:defRPr/>
            </a:lvl1pPr>
          </a:lstStyle>
          <a:p>
            <a:pPr>
              <a:defRPr/>
            </a:pPr>
            <a:fld id="{AA5D5646-A7A5-4BB7-8EDF-A6EB1EDE1EEE}"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11A46EBD-334F-4179-9F8A-0317A1CD4721}"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5E65E552-0E81-4AAE-8934-B031E62461D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53200" y="274955"/>
            <a:ext cx="1524000" cy="5851525"/>
          </a:xfrm>
        </p:spPr>
        <p:txBody>
          <a:bodyPr vert="eaVert" ancho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2"/>
            <a:ext cx="60198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a:xfrm>
            <a:off x="4243388" y="6557963"/>
            <a:ext cx="2001837" cy="227012"/>
          </a:xfrm>
        </p:spPr>
        <p:txBody>
          <a:bodyPr/>
          <a:lstStyle>
            <a:lvl1pPr>
              <a:defRPr/>
            </a:lvl1pPr>
            <a:extLst/>
          </a:lstStyle>
          <a:p>
            <a:pPr>
              <a:defRPr/>
            </a:pPr>
            <a:fld id="{B51DCFD0-B864-4BF3-B3E1-F4DAE83E9670}" type="datetimeFigureOut">
              <a:rPr lang="ro-RO"/>
              <a:pPr>
                <a:defRPr/>
              </a:pPr>
              <a:t>17.12.2010</a:t>
            </a:fld>
            <a:endParaRPr lang="ro-RO"/>
          </a:p>
        </p:txBody>
      </p:sp>
      <p:sp>
        <p:nvSpPr>
          <p:cNvPr id="5" name="Substituent subsol 4"/>
          <p:cNvSpPr>
            <a:spLocks noGrp="1"/>
          </p:cNvSpPr>
          <p:nvPr>
            <p:ph type="ftr" sz="quarter" idx="11"/>
          </p:nvPr>
        </p:nvSpPr>
        <p:spPr>
          <a:xfrm>
            <a:off x="457200" y="6556375"/>
            <a:ext cx="3657600" cy="228600"/>
          </a:xfrm>
        </p:spPr>
        <p:txBody>
          <a:bodyPr/>
          <a:lstStyle>
            <a:lvl1pPr>
              <a:defRPr/>
            </a:lvl1pPr>
            <a:extLst/>
          </a:lstStyle>
          <a:p>
            <a:pPr>
              <a:defRPr/>
            </a:pPr>
            <a:endParaRPr lang="ro-RO"/>
          </a:p>
        </p:txBody>
      </p:sp>
      <p:sp>
        <p:nvSpPr>
          <p:cNvPr id="6" name="Substituent număr diapozitiv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2BA8EC53-FF54-4DD6-83D9-A599AC87BBF1}"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rotunjit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rotunjit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u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o-RO" smtClean="0"/>
              <a:t>Faceți clic pentru a edita stilul de titlu Coordonator</a:t>
            </a:r>
            <a:endParaRPr lang="en-US"/>
          </a:p>
        </p:txBody>
      </p:sp>
      <p:sp>
        <p:nvSpPr>
          <p:cNvPr id="20" name="Subtitlu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7" name="Substituent dată 18"/>
          <p:cNvSpPr>
            <a:spLocks noGrp="1"/>
          </p:cNvSpPr>
          <p:nvPr>
            <p:ph type="dt" sz="half" idx="10"/>
          </p:nvPr>
        </p:nvSpPr>
        <p:spPr/>
        <p:txBody>
          <a:bodyPr/>
          <a:lstStyle>
            <a:lvl1pPr>
              <a:defRPr/>
            </a:lvl1pPr>
            <a:extLst/>
          </a:lstStyle>
          <a:p>
            <a:pPr>
              <a:defRPr/>
            </a:pPr>
            <a:fld id="{FBADB637-60FA-474F-BAA5-643C56C9111F}" type="datetimeFigureOut">
              <a:rPr lang="ro-RO"/>
              <a:pPr>
                <a:defRPr/>
              </a:pPr>
              <a:t>17.12.2010</a:t>
            </a:fld>
            <a:endParaRPr lang="ro-RO"/>
          </a:p>
        </p:txBody>
      </p:sp>
      <p:sp>
        <p:nvSpPr>
          <p:cNvPr id="8" name="Substituent subsol 7"/>
          <p:cNvSpPr>
            <a:spLocks noGrp="1"/>
          </p:cNvSpPr>
          <p:nvPr>
            <p:ph type="ftr" sz="quarter" idx="11"/>
          </p:nvPr>
        </p:nvSpPr>
        <p:spPr/>
        <p:txBody>
          <a:bodyPr/>
          <a:lstStyle>
            <a:lvl1pPr>
              <a:defRPr/>
            </a:lvl1pPr>
            <a:extLst/>
          </a:lstStyle>
          <a:p>
            <a:pPr>
              <a:defRPr/>
            </a:pPr>
            <a:endParaRPr lang="ro-RO"/>
          </a:p>
        </p:txBody>
      </p:sp>
      <p:sp>
        <p:nvSpPr>
          <p:cNvPr id="9" name="Substituent număr diapozitiv 10"/>
          <p:cNvSpPr>
            <a:spLocks noGrp="1"/>
          </p:cNvSpPr>
          <p:nvPr>
            <p:ph type="sldNum" sz="quarter" idx="12"/>
          </p:nvPr>
        </p:nvSpPr>
        <p:spPr/>
        <p:txBody>
          <a:bodyPr/>
          <a:lstStyle>
            <a:lvl1pPr>
              <a:defRPr/>
            </a:lvl1pPr>
            <a:extLst/>
          </a:lstStyle>
          <a:p>
            <a:pPr>
              <a:defRPr/>
            </a:pPr>
            <a:fld id="{E4A69C39-A0F1-47A1-B019-D91A69B512A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a:xfrm>
            <a:off x="502920" y="530352"/>
            <a:ext cx="8183880" cy="4187952"/>
          </a:xfrm>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026D96C6-F118-4A65-8BDE-9D4C5BFD7208}"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36C29E06-6FE6-434F-BC77-CBE10D9D9CD9}"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rotunjit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Dreptunghi rotunjit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extLst/>
          </a:lstStyle>
          <a:p>
            <a:pPr>
              <a:defRPr/>
            </a:pPr>
            <a:fld id="{587A219F-A774-4214-A181-42C69FFC3360}" type="datetimeFigureOut">
              <a:rPr lang="ro-RO"/>
              <a:pPr>
                <a:defRPr/>
              </a:pPr>
              <a:t>17.12.2010</a:t>
            </a:fld>
            <a:endParaRPr lang="ro-RO"/>
          </a:p>
        </p:txBody>
      </p:sp>
      <p:sp>
        <p:nvSpPr>
          <p:cNvPr id="7" name="Substituent subsol 4"/>
          <p:cNvSpPr>
            <a:spLocks noGrp="1"/>
          </p:cNvSpPr>
          <p:nvPr>
            <p:ph type="ftr" sz="quarter" idx="11"/>
          </p:nvPr>
        </p:nvSpPr>
        <p:spPr/>
        <p:txBody>
          <a:bodyPr/>
          <a:lstStyle>
            <a:lvl1pPr>
              <a:defRPr/>
            </a:lvl1pPr>
            <a:extLst/>
          </a:lstStyle>
          <a:p>
            <a:pPr>
              <a:defRPr/>
            </a:pPr>
            <a:endParaRPr lang="ro-RO"/>
          </a:p>
        </p:txBody>
      </p:sp>
      <p:sp>
        <p:nvSpPr>
          <p:cNvPr id="8" name="Substituent număr diapozitiv 5"/>
          <p:cNvSpPr>
            <a:spLocks noGrp="1"/>
          </p:cNvSpPr>
          <p:nvPr>
            <p:ph type="sldNum" sz="quarter" idx="12"/>
          </p:nvPr>
        </p:nvSpPr>
        <p:spPr/>
        <p:txBody>
          <a:bodyPr/>
          <a:lstStyle>
            <a:lvl1pPr>
              <a:defRPr/>
            </a:lvl1pPr>
            <a:extLst/>
          </a:lstStyle>
          <a:p>
            <a:pPr>
              <a:defRPr/>
            </a:pPr>
            <a:fld id="{262B90E4-AA1C-415F-A905-A12206661DC1}"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4"/>
          <p:cNvSpPr>
            <a:spLocks noGrp="1"/>
          </p:cNvSpPr>
          <p:nvPr>
            <p:ph type="dt" sz="half" idx="10"/>
          </p:nvPr>
        </p:nvSpPr>
        <p:spPr/>
        <p:txBody>
          <a:bodyPr/>
          <a:lstStyle>
            <a:lvl1pPr>
              <a:defRPr/>
            </a:lvl1pPr>
          </a:lstStyle>
          <a:p>
            <a:pPr>
              <a:defRPr/>
            </a:pPr>
            <a:fld id="{A31AD1BD-DB39-408C-B7A5-6E910EA477B2}" type="datetimeFigureOut">
              <a:rPr lang="ro-RO"/>
              <a:pPr>
                <a:defRPr/>
              </a:pPr>
              <a:t>17.12.2010</a:t>
            </a:fld>
            <a:endParaRPr lang="ro-RO"/>
          </a:p>
        </p:txBody>
      </p:sp>
      <p:sp>
        <p:nvSpPr>
          <p:cNvPr id="6" name="Substituent subsol 17"/>
          <p:cNvSpPr>
            <a:spLocks noGrp="1"/>
          </p:cNvSpPr>
          <p:nvPr>
            <p:ph type="ftr" sz="quarter" idx="11"/>
          </p:nvPr>
        </p:nvSpPr>
        <p:spPr/>
        <p:txBody>
          <a:bodyPr/>
          <a:lstStyle>
            <a:lvl1pPr>
              <a:defRPr/>
            </a:lvl1pPr>
          </a:lstStyle>
          <a:p>
            <a:pPr>
              <a:defRPr/>
            </a:pPr>
            <a:endParaRPr lang="ro-RO"/>
          </a:p>
        </p:txBody>
      </p:sp>
      <p:sp>
        <p:nvSpPr>
          <p:cNvPr id="7" name="Substituent număr diapozitiv 4"/>
          <p:cNvSpPr>
            <a:spLocks noGrp="1"/>
          </p:cNvSpPr>
          <p:nvPr>
            <p:ph type="sldNum" sz="quarter" idx="12"/>
          </p:nvPr>
        </p:nvSpPr>
        <p:spPr/>
        <p:txBody>
          <a:bodyPr/>
          <a:lstStyle>
            <a:lvl1pPr>
              <a:defRPr/>
            </a:lvl1pPr>
          </a:lstStyle>
          <a:p>
            <a:pPr>
              <a:defRPr/>
            </a:pPr>
            <a:fld id="{B5AD0F3A-33B5-4362-B600-1093DA94B33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lvl1pPr>
              <a:defRPr b="1"/>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4"/>
          <p:cNvSpPr>
            <a:spLocks noGrp="1"/>
          </p:cNvSpPr>
          <p:nvPr>
            <p:ph type="dt" sz="half" idx="10"/>
          </p:nvPr>
        </p:nvSpPr>
        <p:spPr/>
        <p:txBody>
          <a:bodyPr/>
          <a:lstStyle>
            <a:lvl1pPr>
              <a:defRPr/>
            </a:lvl1pPr>
          </a:lstStyle>
          <a:p>
            <a:pPr>
              <a:defRPr/>
            </a:pPr>
            <a:fld id="{5717EF2E-2172-4FFF-971D-83EC84D38398}" type="datetimeFigureOut">
              <a:rPr lang="ro-RO"/>
              <a:pPr>
                <a:defRPr/>
              </a:pPr>
              <a:t>17.12.2010</a:t>
            </a:fld>
            <a:endParaRPr lang="ro-RO"/>
          </a:p>
        </p:txBody>
      </p:sp>
      <p:sp>
        <p:nvSpPr>
          <p:cNvPr id="8" name="Substituent subsol 17"/>
          <p:cNvSpPr>
            <a:spLocks noGrp="1"/>
          </p:cNvSpPr>
          <p:nvPr>
            <p:ph type="ftr" sz="quarter" idx="11"/>
          </p:nvPr>
        </p:nvSpPr>
        <p:spPr/>
        <p:txBody>
          <a:bodyPr/>
          <a:lstStyle>
            <a:lvl1pPr>
              <a:defRPr/>
            </a:lvl1pPr>
          </a:lstStyle>
          <a:p>
            <a:pPr>
              <a:defRPr/>
            </a:pPr>
            <a:endParaRPr lang="ro-RO"/>
          </a:p>
        </p:txBody>
      </p:sp>
      <p:sp>
        <p:nvSpPr>
          <p:cNvPr id="9" name="Substituent număr diapozitiv 4"/>
          <p:cNvSpPr>
            <a:spLocks noGrp="1"/>
          </p:cNvSpPr>
          <p:nvPr>
            <p:ph type="sldNum" sz="quarter" idx="12"/>
          </p:nvPr>
        </p:nvSpPr>
        <p:spPr/>
        <p:txBody>
          <a:bodyPr/>
          <a:lstStyle>
            <a:lvl1pPr>
              <a:defRPr/>
            </a:lvl1pPr>
          </a:lstStyle>
          <a:p>
            <a:pPr>
              <a:defRPr/>
            </a:pPr>
            <a:fld id="{EB525DE1-8C88-482C-BC46-2913BB8E6A08}"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dată 24"/>
          <p:cNvSpPr>
            <a:spLocks noGrp="1"/>
          </p:cNvSpPr>
          <p:nvPr>
            <p:ph type="dt" sz="half" idx="10"/>
          </p:nvPr>
        </p:nvSpPr>
        <p:spPr/>
        <p:txBody>
          <a:bodyPr/>
          <a:lstStyle>
            <a:lvl1pPr>
              <a:defRPr/>
            </a:lvl1pPr>
          </a:lstStyle>
          <a:p>
            <a:pPr>
              <a:defRPr/>
            </a:pPr>
            <a:fld id="{895115FA-F783-43EF-9132-EAF4CA9A30FF}" type="datetimeFigureOut">
              <a:rPr lang="ro-RO"/>
              <a:pPr>
                <a:defRPr/>
              </a:pPr>
              <a:t>17.12.2010</a:t>
            </a:fld>
            <a:endParaRPr lang="ro-RO"/>
          </a:p>
        </p:txBody>
      </p:sp>
      <p:sp>
        <p:nvSpPr>
          <p:cNvPr id="4" name="Substituent subsol 17"/>
          <p:cNvSpPr>
            <a:spLocks noGrp="1"/>
          </p:cNvSpPr>
          <p:nvPr>
            <p:ph type="ftr" sz="quarter" idx="11"/>
          </p:nvPr>
        </p:nvSpPr>
        <p:spPr/>
        <p:txBody>
          <a:bodyPr/>
          <a:lstStyle>
            <a:lvl1pPr>
              <a:defRPr/>
            </a:lvl1pPr>
          </a:lstStyle>
          <a:p>
            <a:pPr>
              <a:defRPr/>
            </a:pPr>
            <a:endParaRPr lang="ro-RO"/>
          </a:p>
        </p:txBody>
      </p:sp>
      <p:sp>
        <p:nvSpPr>
          <p:cNvPr id="5" name="Substituent număr diapozitiv 4"/>
          <p:cNvSpPr>
            <a:spLocks noGrp="1"/>
          </p:cNvSpPr>
          <p:nvPr>
            <p:ph type="sldNum" sz="quarter" idx="12"/>
          </p:nvPr>
        </p:nvSpPr>
        <p:spPr/>
        <p:txBody>
          <a:bodyPr/>
          <a:lstStyle>
            <a:lvl1pPr>
              <a:defRPr/>
            </a:lvl1pPr>
          </a:lstStyle>
          <a:p>
            <a:pPr>
              <a:defRPr/>
            </a:pPr>
            <a:fld id="{8920A025-D0C5-4C03-9ABD-57793A17E755}"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rotunjit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ubstituent dată 1"/>
          <p:cNvSpPr>
            <a:spLocks noGrp="1"/>
          </p:cNvSpPr>
          <p:nvPr>
            <p:ph type="dt" sz="half" idx="10"/>
          </p:nvPr>
        </p:nvSpPr>
        <p:spPr/>
        <p:txBody>
          <a:bodyPr/>
          <a:lstStyle>
            <a:lvl1pPr>
              <a:defRPr/>
            </a:lvl1pPr>
            <a:extLst/>
          </a:lstStyle>
          <a:p>
            <a:pPr>
              <a:defRPr/>
            </a:pPr>
            <a:fld id="{1560DA67-EEF8-49AF-BCC0-04BBD086B19D}" type="datetimeFigureOut">
              <a:rPr lang="ro-RO"/>
              <a:pPr>
                <a:defRPr/>
              </a:pPr>
              <a:t>17.12.2010</a:t>
            </a:fld>
            <a:endParaRPr lang="ro-RO"/>
          </a:p>
        </p:txBody>
      </p:sp>
      <p:sp>
        <p:nvSpPr>
          <p:cNvPr id="4" name="Substituent subsol 2"/>
          <p:cNvSpPr>
            <a:spLocks noGrp="1"/>
          </p:cNvSpPr>
          <p:nvPr>
            <p:ph type="ftr" sz="quarter" idx="11"/>
          </p:nvPr>
        </p:nvSpPr>
        <p:spPr/>
        <p:txBody>
          <a:bodyPr/>
          <a:lstStyle>
            <a:lvl1pPr>
              <a:defRPr/>
            </a:lvl1pPr>
            <a:extLst/>
          </a:lstStyle>
          <a:p>
            <a:pPr>
              <a:defRPr/>
            </a:pPr>
            <a:endParaRPr lang="ro-RO"/>
          </a:p>
        </p:txBody>
      </p:sp>
      <p:sp>
        <p:nvSpPr>
          <p:cNvPr id="5" name="Substituent număr diapozitiv 3"/>
          <p:cNvSpPr>
            <a:spLocks noGrp="1"/>
          </p:cNvSpPr>
          <p:nvPr>
            <p:ph type="sldNum" sz="quarter" idx="12"/>
          </p:nvPr>
        </p:nvSpPr>
        <p:spPr/>
        <p:txBody>
          <a:bodyPr/>
          <a:lstStyle>
            <a:lvl1pPr>
              <a:defRPr/>
            </a:lvl1pPr>
            <a:extLst/>
          </a:lstStyle>
          <a:p>
            <a:pPr>
              <a:defRPr/>
            </a:pPr>
            <a:fld id="{9E9D3D54-6234-4E29-8338-DF8B66B6F51E}"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4"/>
          <p:cNvSpPr>
            <a:spLocks noGrp="1"/>
          </p:cNvSpPr>
          <p:nvPr>
            <p:ph type="dt" sz="half" idx="10"/>
          </p:nvPr>
        </p:nvSpPr>
        <p:spPr/>
        <p:txBody>
          <a:bodyPr/>
          <a:lstStyle>
            <a:lvl1pPr>
              <a:defRPr/>
            </a:lvl1pPr>
          </a:lstStyle>
          <a:p>
            <a:pPr>
              <a:defRPr/>
            </a:pPr>
            <a:fld id="{FF8A3943-0926-432F-A42C-80E6D3C7E6BA}" type="datetimeFigureOut">
              <a:rPr lang="ro-RO"/>
              <a:pPr>
                <a:defRPr/>
              </a:pPr>
              <a:t>17.12.2010</a:t>
            </a:fld>
            <a:endParaRPr lang="ro-RO"/>
          </a:p>
        </p:txBody>
      </p:sp>
      <p:sp>
        <p:nvSpPr>
          <p:cNvPr id="6" name="Substituent subsol 17"/>
          <p:cNvSpPr>
            <a:spLocks noGrp="1"/>
          </p:cNvSpPr>
          <p:nvPr>
            <p:ph type="ftr" sz="quarter" idx="11"/>
          </p:nvPr>
        </p:nvSpPr>
        <p:spPr/>
        <p:txBody>
          <a:bodyPr/>
          <a:lstStyle>
            <a:lvl1pPr>
              <a:defRPr/>
            </a:lvl1pPr>
          </a:lstStyle>
          <a:p>
            <a:pPr>
              <a:defRPr/>
            </a:pPr>
            <a:endParaRPr lang="ro-RO"/>
          </a:p>
        </p:txBody>
      </p:sp>
      <p:sp>
        <p:nvSpPr>
          <p:cNvPr id="7" name="Substituent număr diapozitiv 4"/>
          <p:cNvSpPr>
            <a:spLocks noGrp="1"/>
          </p:cNvSpPr>
          <p:nvPr>
            <p:ph type="sldNum" sz="quarter" idx="12"/>
          </p:nvPr>
        </p:nvSpPr>
        <p:spPr/>
        <p:txBody>
          <a:bodyPr/>
          <a:lstStyle>
            <a:lvl1pPr>
              <a:defRPr/>
            </a:lvl1pPr>
          </a:lstStyle>
          <a:p>
            <a:pPr>
              <a:defRPr/>
            </a:pPr>
            <a:fld id="{6DDD969A-D863-4E27-9CD3-62D97411840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rotunjit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cu un colţ rotunjit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o-RO" smtClean="0"/>
              <a:t>Faceți clic pentru a edita stilul de titlu Coordonator</a:t>
            </a:r>
            <a:endParaRPr lang="en-US"/>
          </a:p>
        </p:txBody>
      </p:sp>
      <p:sp>
        <p:nvSpPr>
          <p:cNvPr id="4" name="Substituent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3" name="Substituent i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o-RO" noProof="0" smtClean="0"/>
              <a:t>Faceți clic pe pictogramă pentru a adăuga o imagine</a:t>
            </a:r>
            <a:endParaRPr lang="en-US" noProof="0"/>
          </a:p>
        </p:txBody>
      </p:sp>
      <p:sp>
        <p:nvSpPr>
          <p:cNvPr id="7" name="Substituent dată 4"/>
          <p:cNvSpPr>
            <a:spLocks noGrp="1"/>
          </p:cNvSpPr>
          <p:nvPr>
            <p:ph type="dt" sz="half" idx="10"/>
          </p:nvPr>
        </p:nvSpPr>
        <p:spPr/>
        <p:txBody>
          <a:bodyPr/>
          <a:lstStyle>
            <a:lvl1pPr>
              <a:defRPr/>
            </a:lvl1pPr>
            <a:extLst/>
          </a:lstStyle>
          <a:p>
            <a:pPr>
              <a:defRPr/>
            </a:pPr>
            <a:fld id="{DE856C62-6F16-447B-9097-C50256675ABF}" type="datetimeFigureOut">
              <a:rPr lang="ro-RO"/>
              <a:pPr>
                <a:defRPr/>
              </a:pPr>
              <a:t>17.12.2010</a:t>
            </a:fld>
            <a:endParaRPr lang="ro-RO"/>
          </a:p>
        </p:txBody>
      </p:sp>
      <p:sp>
        <p:nvSpPr>
          <p:cNvPr id="8" name="Substituent subsol 5"/>
          <p:cNvSpPr>
            <a:spLocks noGrp="1"/>
          </p:cNvSpPr>
          <p:nvPr>
            <p:ph type="ftr" sz="quarter" idx="11"/>
          </p:nvPr>
        </p:nvSpPr>
        <p:spPr/>
        <p:txBody>
          <a:bodyPr/>
          <a:lstStyle>
            <a:lvl1pPr>
              <a:defRPr/>
            </a:lvl1pPr>
            <a:extLst/>
          </a:lstStyle>
          <a:p>
            <a:pPr>
              <a:defRPr/>
            </a:pPr>
            <a:endParaRPr lang="ro-RO"/>
          </a:p>
        </p:txBody>
      </p:sp>
      <p:sp>
        <p:nvSpPr>
          <p:cNvPr id="9" name="Substituent număr diapozitiv 6"/>
          <p:cNvSpPr>
            <a:spLocks noGrp="1"/>
          </p:cNvSpPr>
          <p:nvPr>
            <p:ph type="sldNum" sz="quarter" idx="12"/>
          </p:nvPr>
        </p:nvSpPr>
        <p:spPr/>
        <p:txBody>
          <a:bodyPr/>
          <a:lstStyle>
            <a:lvl1pPr>
              <a:defRPr/>
            </a:lvl1pPr>
            <a:extLst/>
          </a:lstStyle>
          <a:p>
            <a:pPr>
              <a:defRPr/>
            </a:pPr>
            <a:fld id="{6AED468F-FBE0-460C-8AAD-2F8631D3043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cxnSp>
        <p:nvCxnSpPr>
          <p:cNvPr id="4" name="Conector drept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Conector drept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u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28" name="Titlu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o-RO" smtClean="0"/>
              <a:t>Faceți clic pentru a edita stilul de titlu Coordonator</a:t>
            </a:r>
            <a:endParaRPr lang="en-US"/>
          </a:p>
        </p:txBody>
      </p:sp>
      <p:sp>
        <p:nvSpPr>
          <p:cNvPr id="7" name="Substituent dată 14"/>
          <p:cNvSpPr>
            <a:spLocks noGrp="1"/>
          </p:cNvSpPr>
          <p:nvPr>
            <p:ph type="dt" sz="half" idx="10"/>
          </p:nvPr>
        </p:nvSpPr>
        <p:spPr/>
        <p:txBody>
          <a:bodyPr/>
          <a:lstStyle>
            <a:lvl1pPr>
              <a:defRPr/>
            </a:lvl1pPr>
          </a:lstStyle>
          <a:p>
            <a:pPr>
              <a:defRPr/>
            </a:pPr>
            <a:fld id="{3AC06BA2-A67C-423C-A9A5-1F666862BCD6}" type="datetimeFigureOut">
              <a:rPr lang="ro-RO"/>
              <a:pPr>
                <a:defRPr/>
              </a:pPr>
              <a:t>17.12.2010</a:t>
            </a:fld>
            <a:endParaRPr lang="ro-RO"/>
          </a:p>
        </p:txBody>
      </p:sp>
      <p:sp>
        <p:nvSpPr>
          <p:cNvPr id="8" name="Substituent număr diapozitiv 15"/>
          <p:cNvSpPr>
            <a:spLocks noGrp="1"/>
          </p:cNvSpPr>
          <p:nvPr>
            <p:ph type="sldNum" sz="quarter" idx="11"/>
          </p:nvPr>
        </p:nvSpPr>
        <p:spPr/>
        <p:txBody>
          <a:bodyPr/>
          <a:lstStyle>
            <a:lvl1pPr>
              <a:defRPr/>
            </a:lvl1pPr>
          </a:lstStyle>
          <a:p>
            <a:pPr>
              <a:defRPr/>
            </a:pPr>
            <a:fld id="{FC21617A-894B-4D81-BAC8-5ABF1FCE20C7}" type="slidenum">
              <a:rPr lang="ro-RO"/>
              <a:pPr>
                <a:defRPr/>
              </a:pPr>
              <a:t>‹#›</a:t>
            </a:fld>
            <a:endParaRPr lang="ro-RO"/>
          </a:p>
        </p:txBody>
      </p:sp>
      <p:sp>
        <p:nvSpPr>
          <p:cNvPr id="10" name="Substituent subsol 16"/>
          <p:cNvSpPr>
            <a:spLocks noGrp="1"/>
          </p:cNvSpPr>
          <p:nvPr>
            <p:ph type="ftr" sz="quarter" idx="12"/>
          </p:nvPr>
        </p:nvSpPr>
        <p:spPr/>
        <p:txBody>
          <a:bodyPr/>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502920" y="530352"/>
            <a:ext cx="8183880" cy="4187952"/>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B19694CA-0901-4833-90E6-113E2BED744E}"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891331E2-C037-4FD2-BEAA-0D3B505250A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533404"/>
            <a:ext cx="1981200" cy="5257799"/>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533400" y="533402"/>
            <a:ext cx="5943600" cy="5257801"/>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AC04A44E-DA48-47D1-9CE1-D8A6EDE43975}"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70AA48BA-AEE9-4742-A71F-C9EC4749DDE2}"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2"/>
      </p:bgRef>
    </p:bg>
    <p:spTree>
      <p:nvGrpSpPr>
        <p:cNvPr id="1" name=""/>
        <p:cNvGrpSpPr/>
        <p:nvPr/>
      </p:nvGrpSpPr>
      <p:grpSpPr>
        <a:xfrm>
          <a:off x="0" y="0"/>
          <a:ext cx="0" cy="0"/>
          <a:chOff x="0" y="0"/>
          <a:chExt cx="0" cy="0"/>
        </a:xfrm>
      </p:grpSpPr>
      <p:sp>
        <p:nvSpPr>
          <p:cNvPr id="4" name="Formă liberă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ormă liberă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Titlu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o-RO" smtClean="0"/>
              <a:t>Faceți clic pentru a edita stilul de titlu Coordonator</a:t>
            </a:r>
            <a:endParaRPr lang="en-US"/>
          </a:p>
        </p:txBody>
      </p:sp>
      <p:sp>
        <p:nvSpPr>
          <p:cNvPr id="17" name="Subtitlu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6" name="Substituent dată 29"/>
          <p:cNvSpPr>
            <a:spLocks noGrp="1"/>
          </p:cNvSpPr>
          <p:nvPr>
            <p:ph type="dt" sz="half" idx="10"/>
          </p:nvPr>
        </p:nvSpPr>
        <p:spPr/>
        <p:txBody>
          <a:bodyPr/>
          <a:lstStyle>
            <a:lvl1pPr>
              <a:defRPr/>
            </a:lvl1pPr>
          </a:lstStyle>
          <a:p>
            <a:pPr>
              <a:defRPr/>
            </a:pPr>
            <a:fld id="{C4ED31D4-DA71-4388-B412-BE18A2B024EC}" type="datetimeFigureOut">
              <a:rPr lang="ro-RO"/>
              <a:pPr>
                <a:defRPr/>
              </a:pPr>
              <a:t>17.12.2010</a:t>
            </a:fld>
            <a:endParaRPr lang="ro-RO"/>
          </a:p>
        </p:txBody>
      </p:sp>
      <p:sp>
        <p:nvSpPr>
          <p:cNvPr id="7" name="Substituent subsol 18"/>
          <p:cNvSpPr>
            <a:spLocks noGrp="1"/>
          </p:cNvSpPr>
          <p:nvPr>
            <p:ph type="ftr" sz="quarter" idx="11"/>
          </p:nvPr>
        </p:nvSpPr>
        <p:spPr/>
        <p:txBody>
          <a:bodyPr/>
          <a:lstStyle>
            <a:lvl1pPr>
              <a:defRPr/>
            </a:lvl1pPr>
          </a:lstStyle>
          <a:p>
            <a:pPr>
              <a:defRPr/>
            </a:pPr>
            <a:endParaRPr lang="ro-RO"/>
          </a:p>
        </p:txBody>
      </p:sp>
      <p:sp>
        <p:nvSpPr>
          <p:cNvPr id="8" name="Substituent număr diapozitiv 26"/>
          <p:cNvSpPr>
            <a:spLocks noGrp="1"/>
          </p:cNvSpPr>
          <p:nvPr>
            <p:ph type="sldNum" sz="quarter" idx="12"/>
          </p:nvPr>
        </p:nvSpPr>
        <p:spPr/>
        <p:txBody>
          <a:bodyPr/>
          <a:lstStyle>
            <a:lvl1pPr>
              <a:defRPr/>
            </a:lvl1pPr>
          </a:lstStyle>
          <a:p>
            <a:pPr>
              <a:defRPr/>
            </a:pPr>
            <a:fld id="{CA740AC6-9891-44D3-B0A6-6AF38BA6C7A9}"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lgn="l">
              <a:defRPr/>
            </a:lvl1p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54C47B5E-B32C-4199-8FDE-FBBBF6403A8E}"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770D742B-78FC-4368-AAD9-67A86B2783C5}"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2">
        <a:schemeClr val="bg2"/>
      </p:bgRef>
    </p:bg>
    <p:spTree>
      <p:nvGrpSpPr>
        <p:cNvPr id="1" name=""/>
        <p:cNvGrpSpPr/>
        <p:nvPr/>
      </p:nvGrpSpPr>
      <p:grpSpPr>
        <a:xfrm>
          <a:off x="0" y="0"/>
          <a:ext cx="0" cy="0"/>
          <a:chOff x="0" y="0"/>
          <a:chExt cx="0" cy="0"/>
        </a:xfrm>
      </p:grpSpPr>
      <p:sp>
        <p:nvSpPr>
          <p:cNvPr id="4" name="Formă liberă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ormă liberă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lstStyle>
          <a:p>
            <a:pPr>
              <a:defRPr/>
            </a:pPr>
            <a:fld id="{397D8ED3-AECB-4E25-B287-E52D413E07AE}" type="datetimeFigureOut">
              <a:rPr lang="ro-RO"/>
              <a:pPr>
                <a:defRPr/>
              </a:pPr>
              <a:t>17.12.2010</a:t>
            </a:fld>
            <a:endParaRPr lang="ro-RO"/>
          </a:p>
        </p:txBody>
      </p:sp>
      <p:sp>
        <p:nvSpPr>
          <p:cNvPr id="7" name="Substituent subsol 4"/>
          <p:cNvSpPr>
            <a:spLocks noGrp="1"/>
          </p:cNvSpPr>
          <p:nvPr>
            <p:ph type="ftr" sz="quarter" idx="11"/>
          </p:nvPr>
        </p:nvSpPr>
        <p:spPr/>
        <p:txBody>
          <a:bodyPr/>
          <a:lstStyle>
            <a:lvl1pPr>
              <a:defRPr/>
            </a:lvl1pPr>
          </a:lstStyle>
          <a:p>
            <a:pPr>
              <a:defRPr/>
            </a:pPr>
            <a:endParaRPr lang="ro-RO"/>
          </a:p>
        </p:txBody>
      </p:sp>
      <p:sp>
        <p:nvSpPr>
          <p:cNvPr id="8" name="Substituent număr diapozitiv 5"/>
          <p:cNvSpPr>
            <a:spLocks noGrp="1"/>
          </p:cNvSpPr>
          <p:nvPr>
            <p:ph type="sldNum" sz="quarter" idx="12"/>
          </p:nvPr>
        </p:nvSpPr>
        <p:spPr/>
        <p:txBody>
          <a:bodyPr/>
          <a:lstStyle>
            <a:lvl1pPr>
              <a:defRPr/>
            </a:lvl1pPr>
          </a:lstStyle>
          <a:p>
            <a:pPr>
              <a:defRPr/>
            </a:pPr>
            <a:fld id="{8556774A-6D4E-4A14-A096-DBEF61DFE3FA}"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1143000"/>
          </a:xfrm>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fld id="{8238B012-B561-4F93-ACB7-02F2CAF834F1}" type="datetimeFigureOut">
              <a:rPr lang="ro-RO"/>
              <a:pPr>
                <a:defRPr/>
              </a:pPr>
              <a:t>17.12.2010</a:t>
            </a:fld>
            <a:endParaRPr lang="ro-RO"/>
          </a:p>
        </p:txBody>
      </p:sp>
      <p:sp>
        <p:nvSpPr>
          <p:cNvPr id="6" name="Substituent subsol 21"/>
          <p:cNvSpPr>
            <a:spLocks noGrp="1"/>
          </p:cNvSpPr>
          <p:nvPr>
            <p:ph type="ftr" sz="quarter" idx="11"/>
          </p:nvPr>
        </p:nvSpPr>
        <p:spPr/>
        <p:txBody>
          <a:bodyPr/>
          <a:lstStyle>
            <a:lvl1pPr>
              <a:defRPr/>
            </a:lvl1pPr>
          </a:lstStyle>
          <a:p>
            <a:pPr>
              <a:defRPr/>
            </a:pPr>
            <a:endParaRPr lang="ro-RO"/>
          </a:p>
        </p:txBody>
      </p:sp>
      <p:sp>
        <p:nvSpPr>
          <p:cNvPr id="7" name="Substituent număr diapozitiv 17"/>
          <p:cNvSpPr>
            <a:spLocks noGrp="1"/>
          </p:cNvSpPr>
          <p:nvPr>
            <p:ph type="sldNum" sz="quarter" idx="12"/>
          </p:nvPr>
        </p:nvSpPr>
        <p:spPr/>
        <p:txBody>
          <a:bodyPr/>
          <a:lstStyle>
            <a:lvl1pPr>
              <a:defRPr/>
            </a:lvl1pPr>
          </a:lstStyle>
          <a:p>
            <a:pPr>
              <a:defRPr/>
            </a:pPr>
            <a:fld id="{57B7AC80-8EE1-4286-B174-DD01C2483438}"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lstStyle>
          <a:p>
            <a:pPr>
              <a:defRPr/>
            </a:pPr>
            <a:fld id="{5B6867D6-D5AA-4E91-B4D8-DC52B6758871}" type="datetimeFigureOut">
              <a:rPr lang="ro-RO"/>
              <a:pPr>
                <a:defRPr/>
              </a:pPr>
              <a:t>17.12.2010</a:t>
            </a:fld>
            <a:endParaRPr lang="ro-RO"/>
          </a:p>
        </p:txBody>
      </p:sp>
      <p:sp>
        <p:nvSpPr>
          <p:cNvPr id="8" name="Substituent subsol 7"/>
          <p:cNvSpPr>
            <a:spLocks noGrp="1"/>
          </p:cNvSpPr>
          <p:nvPr>
            <p:ph type="ftr" sz="quarter" idx="11"/>
          </p:nvPr>
        </p:nvSpPr>
        <p:spPr/>
        <p:txBody>
          <a:bodyPr/>
          <a:lstStyle>
            <a:lvl1pPr>
              <a:defRPr/>
            </a:lvl1pPr>
          </a:lstStyle>
          <a:p>
            <a:pPr>
              <a:defRPr/>
            </a:pPr>
            <a:endParaRPr lang="ro-RO"/>
          </a:p>
        </p:txBody>
      </p:sp>
      <p:sp>
        <p:nvSpPr>
          <p:cNvPr id="9" name="Substituent număr diapozitiv 8"/>
          <p:cNvSpPr>
            <a:spLocks noGrp="1"/>
          </p:cNvSpPr>
          <p:nvPr>
            <p:ph type="sldNum" sz="quarter" idx="12"/>
          </p:nvPr>
        </p:nvSpPr>
        <p:spPr/>
        <p:txBody>
          <a:bodyPr/>
          <a:lstStyle>
            <a:lvl1pPr>
              <a:defRPr/>
            </a:lvl1pPr>
          </a:lstStyle>
          <a:p>
            <a:pPr>
              <a:defRPr/>
            </a:pPr>
            <a:fld id="{1CFAF241-FB28-4035-A4A6-A5187C1C0319}"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274320"/>
            <a:ext cx="7470648" cy="1143000"/>
          </a:xfrm>
        </p:spPr>
        <p:txBody>
          <a:bodyPr/>
          <a:lstStyle>
            <a:lvl1pPr algn="l">
              <a:defRPr sz="4600"/>
            </a:lvl1pPr>
          </a:lstStyle>
          <a:p>
            <a:r>
              <a:rPr lang="ro-RO" smtClean="0"/>
              <a:t>Faceți clic pentru a edita stilul de titlu Coordonator</a:t>
            </a:r>
            <a:endParaRPr lang="en-US"/>
          </a:p>
        </p:txBody>
      </p:sp>
      <p:sp>
        <p:nvSpPr>
          <p:cNvPr id="3" name="Substituent dată 9"/>
          <p:cNvSpPr>
            <a:spLocks noGrp="1"/>
          </p:cNvSpPr>
          <p:nvPr>
            <p:ph type="dt" sz="half" idx="10"/>
          </p:nvPr>
        </p:nvSpPr>
        <p:spPr/>
        <p:txBody>
          <a:bodyPr/>
          <a:lstStyle>
            <a:lvl1pPr>
              <a:defRPr/>
            </a:lvl1pPr>
          </a:lstStyle>
          <a:p>
            <a:pPr>
              <a:defRPr/>
            </a:pPr>
            <a:fld id="{11ED5527-7481-4274-94F8-5D51D737A1F1}" type="datetimeFigureOut">
              <a:rPr lang="ro-RO"/>
              <a:pPr>
                <a:defRPr/>
              </a:pPr>
              <a:t>17.12.2010</a:t>
            </a:fld>
            <a:endParaRPr lang="ro-RO"/>
          </a:p>
        </p:txBody>
      </p:sp>
      <p:sp>
        <p:nvSpPr>
          <p:cNvPr id="4" name="Substituent subsol 21"/>
          <p:cNvSpPr>
            <a:spLocks noGrp="1"/>
          </p:cNvSpPr>
          <p:nvPr>
            <p:ph type="ftr" sz="quarter" idx="11"/>
          </p:nvPr>
        </p:nvSpPr>
        <p:spPr/>
        <p:txBody>
          <a:bodyPr/>
          <a:lstStyle>
            <a:lvl1pPr>
              <a:defRPr/>
            </a:lvl1pPr>
          </a:lstStyle>
          <a:p>
            <a:pPr>
              <a:defRPr/>
            </a:pPr>
            <a:endParaRPr lang="ro-RO"/>
          </a:p>
        </p:txBody>
      </p:sp>
      <p:sp>
        <p:nvSpPr>
          <p:cNvPr id="5" name="Substituent număr diapozitiv 17"/>
          <p:cNvSpPr>
            <a:spLocks noGrp="1"/>
          </p:cNvSpPr>
          <p:nvPr>
            <p:ph type="sldNum" sz="quarter" idx="12"/>
          </p:nvPr>
        </p:nvSpPr>
        <p:spPr/>
        <p:txBody>
          <a:bodyPr/>
          <a:lstStyle>
            <a:lvl1pPr>
              <a:defRPr/>
            </a:lvl1pPr>
          </a:lstStyle>
          <a:p>
            <a:pPr>
              <a:defRPr/>
            </a:pPr>
            <a:fld id="{E4150A78-01D7-4832-B8BE-B984A99921C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fld id="{EA91EF1B-26DC-4B38-B274-AD8872E1453E}" type="datetimeFigureOut">
              <a:rPr lang="ro-RO"/>
              <a:pPr>
                <a:defRPr/>
              </a:pPr>
              <a:t>17.12.2010</a:t>
            </a:fld>
            <a:endParaRPr lang="ro-RO"/>
          </a:p>
        </p:txBody>
      </p:sp>
      <p:sp>
        <p:nvSpPr>
          <p:cNvPr id="3" name="Substituent subsol 21"/>
          <p:cNvSpPr>
            <a:spLocks noGrp="1"/>
          </p:cNvSpPr>
          <p:nvPr>
            <p:ph type="ftr" sz="quarter" idx="11"/>
          </p:nvPr>
        </p:nvSpPr>
        <p:spPr/>
        <p:txBody>
          <a:bodyPr/>
          <a:lstStyle>
            <a:lvl1pPr>
              <a:defRPr/>
            </a:lvl1pPr>
          </a:lstStyle>
          <a:p>
            <a:pPr>
              <a:defRPr/>
            </a:pPr>
            <a:endParaRPr lang="ro-RO"/>
          </a:p>
        </p:txBody>
      </p:sp>
      <p:sp>
        <p:nvSpPr>
          <p:cNvPr id="4" name="Substituent număr diapozitiv 17"/>
          <p:cNvSpPr>
            <a:spLocks noGrp="1"/>
          </p:cNvSpPr>
          <p:nvPr>
            <p:ph type="sldNum" sz="quarter" idx="12"/>
          </p:nvPr>
        </p:nvSpPr>
        <p:spPr/>
        <p:txBody>
          <a:bodyPr/>
          <a:lstStyle>
            <a:lvl1pPr>
              <a:defRPr/>
            </a:lvl1pPr>
          </a:lstStyle>
          <a:p>
            <a:pPr>
              <a:defRPr/>
            </a:pPr>
            <a:fld id="{9AD97884-14B9-4D47-97F8-E51FE855EC3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lstStyle>
          <a:p>
            <a:pPr>
              <a:defRPr/>
            </a:pPr>
            <a:fld id="{F2D862FD-5356-40E6-BE62-2D748EC87B94}" type="datetimeFigureOut">
              <a:rPr lang="ro-RO"/>
              <a:pPr>
                <a:defRPr/>
              </a:pPr>
              <a:t>17.12.2010</a:t>
            </a:fld>
            <a:endParaRPr lang="ro-RO"/>
          </a:p>
        </p:txBody>
      </p:sp>
      <p:sp>
        <p:nvSpPr>
          <p:cNvPr id="6" name="Substituent subsol 5"/>
          <p:cNvSpPr>
            <a:spLocks noGrp="1"/>
          </p:cNvSpPr>
          <p:nvPr>
            <p:ph type="ftr" sz="quarter" idx="11"/>
          </p:nvPr>
        </p:nvSpPr>
        <p:spPr/>
        <p:txBody>
          <a:bodyPr/>
          <a:lstStyle>
            <a:lvl1pPr>
              <a:defRPr/>
            </a:lvl1pPr>
          </a:lstStyle>
          <a:p>
            <a:pPr>
              <a:defRPr/>
            </a:pPr>
            <a:endParaRPr lang="ro-RO"/>
          </a:p>
        </p:txBody>
      </p:sp>
      <p:sp>
        <p:nvSpPr>
          <p:cNvPr id="7" name="Substituent număr diapozitiv 6"/>
          <p:cNvSpPr>
            <a:spLocks noGrp="1"/>
          </p:cNvSpPr>
          <p:nvPr>
            <p:ph type="sldNum" sz="quarter" idx="12"/>
          </p:nvPr>
        </p:nvSpPr>
        <p:spPr>
          <a:xfrm>
            <a:off x="8156575" y="6421438"/>
            <a:ext cx="762000" cy="365125"/>
          </a:xfrm>
        </p:spPr>
        <p:txBody>
          <a:bodyPr/>
          <a:lstStyle>
            <a:lvl1pPr>
              <a:defRPr/>
            </a:lvl1pPr>
          </a:lstStyle>
          <a:p>
            <a:pPr>
              <a:defRPr/>
            </a:pPr>
            <a:fld id="{F2324569-195B-41A1-8809-EA73A050A5CA}"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9" name="Substituent conținut 8"/>
          <p:cNvSpPr>
            <a:spLocks noGrp="1"/>
          </p:cNvSpPr>
          <p:nvPr>
            <p:ph idx="1"/>
          </p:nvPr>
        </p:nvSpPr>
        <p:spPr>
          <a:xfrm>
            <a:off x="457200" y="1524000"/>
            <a:ext cx="8229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7" name="Titlu 16"/>
          <p:cNvSpPr>
            <a:spLocks noGrp="1"/>
          </p:cNvSpPr>
          <p:nvPr>
            <p:ph type="title"/>
          </p:nvPr>
        </p:nvSpPr>
        <p:spPr/>
        <p:txBody>
          <a:bodyPr rtlCol="0"/>
          <a:lstStyle/>
          <a:p>
            <a:r>
              <a:rPr lang="ro-RO" smtClean="0"/>
              <a:t>Faceți clic pentru a edita stilul de titlu Coordonator</a:t>
            </a:r>
            <a:endParaRPr lang="en-US"/>
          </a:p>
        </p:txBody>
      </p:sp>
      <p:sp>
        <p:nvSpPr>
          <p:cNvPr id="4" name="Substituent dată 23"/>
          <p:cNvSpPr>
            <a:spLocks noGrp="1"/>
          </p:cNvSpPr>
          <p:nvPr>
            <p:ph type="dt" sz="half" idx="10"/>
          </p:nvPr>
        </p:nvSpPr>
        <p:spPr/>
        <p:txBody>
          <a:bodyPr/>
          <a:lstStyle>
            <a:lvl1pPr>
              <a:defRPr/>
            </a:lvl1pPr>
          </a:lstStyle>
          <a:p>
            <a:pPr>
              <a:defRPr/>
            </a:pPr>
            <a:fld id="{D5C984F7-0557-431B-A8B8-B15AFA2296BC}" type="datetimeFigureOut">
              <a:rPr lang="ro-RO"/>
              <a:pPr>
                <a:defRPr/>
              </a:pPr>
              <a:t>17.12.2010</a:t>
            </a:fld>
            <a:endParaRPr lang="ro-RO"/>
          </a:p>
        </p:txBody>
      </p:sp>
      <p:sp>
        <p:nvSpPr>
          <p:cNvPr id="5" name="Substituent subsol 9"/>
          <p:cNvSpPr>
            <a:spLocks noGrp="1"/>
          </p:cNvSpPr>
          <p:nvPr>
            <p:ph type="ftr" sz="quarter" idx="11"/>
          </p:nvPr>
        </p:nvSpPr>
        <p:spPr/>
        <p:txBody>
          <a:bodyPr/>
          <a:lstStyle>
            <a:lvl1pPr>
              <a:defRPr/>
            </a:lvl1pPr>
          </a:lstStyle>
          <a:p>
            <a:pPr>
              <a:defRPr/>
            </a:pPr>
            <a:endParaRPr lang="ro-RO"/>
          </a:p>
        </p:txBody>
      </p:sp>
      <p:sp>
        <p:nvSpPr>
          <p:cNvPr id="6" name="Substituent număr diapozitiv 21"/>
          <p:cNvSpPr>
            <a:spLocks noGrp="1"/>
          </p:cNvSpPr>
          <p:nvPr>
            <p:ph type="sldNum" sz="quarter" idx="12"/>
          </p:nvPr>
        </p:nvSpPr>
        <p:spPr/>
        <p:txBody>
          <a:bodyPr/>
          <a:lstStyle>
            <a:lvl1pPr>
              <a:defRPr/>
            </a:lvl1pPr>
          </a:lstStyle>
          <a:p>
            <a:pPr>
              <a:defRPr/>
            </a:pPr>
            <a:fld id="{5B13AED0-8CC2-4B4E-8AAF-E16A97B600D5}"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lvl1pPr>
              <a:defRPr/>
            </a:lvl1pPr>
          </a:lstStyle>
          <a:p>
            <a:pPr>
              <a:defRPr/>
            </a:pPr>
            <a:fld id="{A6AD6826-C161-48F7-A757-6BD2978B7C75}" type="datetimeFigureOut">
              <a:rPr lang="ro-RO"/>
              <a:pPr>
                <a:defRPr/>
              </a:pPr>
              <a:t>17.12.2010</a:t>
            </a:fld>
            <a:endParaRPr lang="ro-RO"/>
          </a:p>
        </p:txBody>
      </p:sp>
      <p:sp>
        <p:nvSpPr>
          <p:cNvPr id="6" name="Substituent subsol 5"/>
          <p:cNvSpPr>
            <a:spLocks noGrp="1"/>
          </p:cNvSpPr>
          <p:nvPr>
            <p:ph type="ftr" sz="quarter" idx="11"/>
          </p:nvPr>
        </p:nvSpPr>
        <p:spPr/>
        <p:txBody>
          <a:bodyPr/>
          <a:lstStyle>
            <a:lvl1pPr>
              <a:defRPr/>
            </a:lvl1pPr>
          </a:lstStyle>
          <a:p>
            <a:pPr>
              <a:defRPr/>
            </a:pPr>
            <a:endParaRPr lang="ro-RO"/>
          </a:p>
        </p:txBody>
      </p:sp>
      <p:sp>
        <p:nvSpPr>
          <p:cNvPr id="7" name="Substituent număr diapozitiv 6"/>
          <p:cNvSpPr>
            <a:spLocks noGrp="1"/>
          </p:cNvSpPr>
          <p:nvPr>
            <p:ph type="sldNum" sz="quarter" idx="12"/>
          </p:nvPr>
        </p:nvSpPr>
        <p:spPr/>
        <p:txBody>
          <a:bodyPr/>
          <a:lstStyle>
            <a:lvl1pPr>
              <a:defRPr/>
            </a:lvl1pPr>
          </a:lstStyle>
          <a:p>
            <a:pPr>
              <a:defRPr/>
            </a:pPr>
            <a:fld id="{C1D955C2-3FD5-4C4E-80F6-7159873F09A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71023D46-8A13-4EF1-83D3-C5BBD5F0F14E}"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7A530504-D3B2-44DD-9E19-6DF7E223761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C15351FC-0BEA-4A3B-B905-3B7826449EA5}"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A63772FE-612E-47C3-B8BE-C4ED71A14A1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cxnSp>
        <p:nvCxnSpPr>
          <p:cNvPr id="4" name="Conector drept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u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5" name="Substituent dată 3"/>
          <p:cNvSpPr>
            <a:spLocks noGrp="1"/>
          </p:cNvSpPr>
          <p:nvPr>
            <p:ph type="dt" sz="half" idx="10"/>
          </p:nvPr>
        </p:nvSpPr>
        <p:spPr/>
        <p:txBody>
          <a:bodyPr/>
          <a:lstStyle>
            <a:lvl1pPr>
              <a:defRPr/>
            </a:lvl1pPr>
          </a:lstStyle>
          <a:p>
            <a:pPr>
              <a:defRPr/>
            </a:pPr>
            <a:fld id="{DBA0F918-2F30-42FD-876C-E578591A57C9}" type="datetimeFigureOut">
              <a:rPr lang="ro-RO"/>
              <a:pPr>
                <a:defRPr/>
              </a:pPr>
              <a:t>17.12.2010</a:t>
            </a:fld>
            <a:endParaRPr lang="ro-RO"/>
          </a:p>
        </p:txBody>
      </p:sp>
      <p:sp>
        <p:nvSpPr>
          <p:cNvPr id="6" name="Substituent subsol 4"/>
          <p:cNvSpPr>
            <a:spLocks noGrp="1"/>
          </p:cNvSpPr>
          <p:nvPr>
            <p:ph type="ftr" sz="quarter" idx="11"/>
          </p:nvPr>
        </p:nvSpPr>
        <p:spPr/>
        <p:txBody>
          <a:bodyPr/>
          <a:lstStyle>
            <a:lvl1pPr>
              <a:defRPr/>
            </a:lvl1pPr>
          </a:lstStyle>
          <a:p>
            <a:pPr>
              <a:defRPr/>
            </a:pPr>
            <a:endParaRPr lang="ro-RO"/>
          </a:p>
        </p:txBody>
      </p:sp>
      <p:sp>
        <p:nvSpPr>
          <p:cNvPr id="7" name="Substituent număr diapozitiv 5"/>
          <p:cNvSpPr>
            <a:spLocks noGrp="1"/>
          </p:cNvSpPr>
          <p:nvPr>
            <p:ph type="sldNum" sz="quarter" idx="12"/>
          </p:nvPr>
        </p:nvSpPr>
        <p:spPr/>
        <p:txBody>
          <a:bodyPr/>
          <a:lstStyle>
            <a:lvl1pPr>
              <a:defRPr/>
            </a:lvl1pPr>
          </a:lstStyle>
          <a:p>
            <a:pPr>
              <a:defRPr/>
            </a:pPr>
            <a:fld id="{77867A33-8ED3-40A5-BB1B-D66CC4E74139}"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11" name="Substituent conținut 10"/>
          <p:cNvSpPr>
            <a:spLocks noGrp="1"/>
          </p:cNvSpPr>
          <p:nvPr>
            <p:ph sz="half" idx="1"/>
          </p:nvPr>
        </p:nvSpPr>
        <p:spPr>
          <a:xfrm>
            <a:off x="457200" y="1524000"/>
            <a:ext cx="4059936"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half" idx="2"/>
          </p:nvPr>
        </p:nvSpPr>
        <p:spPr>
          <a:xfrm>
            <a:off x="4648200" y="1524000"/>
            <a:ext cx="4059936"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fld id="{C04BE95A-773A-43B5-A056-ABF560DE5FAB}" type="datetimeFigureOut">
              <a:rPr lang="ro-RO"/>
              <a:pPr>
                <a:defRPr/>
              </a:pPr>
              <a:t>17.12.2010</a:t>
            </a:fld>
            <a:endParaRPr lang="ro-RO"/>
          </a:p>
        </p:txBody>
      </p:sp>
      <p:sp>
        <p:nvSpPr>
          <p:cNvPr id="6" name="Substituent subsol 9"/>
          <p:cNvSpPr>
            <a:spLocks noGrp="1"/>
          </p:cNvSpPr>
          <p:nvPr>
            <p:ph type="ftr" sz="quarter" idx="11"/>
          </p:nvPr>
        </p:nvSpPr>
        <p:spPr/>
        <p:txBody>
          <a:bodyPr/>
          <a:lstStyle>
            <a:lvl1pPr>
              <a:defRPr/>
            </a:lvl1pPr>
          </a:lstStyle>
          <a:p>
            <a:pPr>
              <a:defRPr/>
            </a:pPr>
            <a:endParaRPr lang="ro-RO"/>
          </a:p>
        </p:txBody>
      </p:sp>
      <p:sp>
        <p:nvSpPr>
          <p:cNvPr id="7" name="Substituent număr diapozitiv 21"/>
          <p:cNvSpPr>
            <a:spLocks noGrp="1"/>
          </p:cNvSpPr>
          <p:nvPr>
            <p:ph type="sldNum" sz="quarter" idx="12"/>
          </p:nvPr>
        </p:nvSpPr>
        <p:spPr/>
        <p:txBody>
          <a:bodyPr/>
          <a:lstStyle>
            <a:lvl1pPr>
              <a:defRPr/>
            </a:lvl1pPr>
          </a:lstStyle>
          <a:p>
            <a:pPr>
              <a:defRPr/>
            </a:pPr>
            <a:fld id="{0A384DDA-ABD2-45FA-8C1B-4504E3FA444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cxnSp>
        <p:nvCxnSpPr>
          <p:cNvPr id="7" name="Conector drept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Conector drept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Substituent text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32" name="Substituent conținut 31"/>
          <p:cNvSpPr>
            <a:spLocks noGrp="1"/>
          </p:cNvSpPr>
          <p:nvPr>
            <p:ph sz="half" idx="2"/>
          </p:nvPr>
        </p:nvSpPr>
        <p:spPr>
          <a:xfrm>
            <a:off x="457200" y="2201896"/>
            <a:ext cx="4038600" cy="3913632"/>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34" name="Substituent conținut 33"/>
          <p:cNvSpPr>
            <a:spLocks noGrp="1"/>
          </p:cNvSpPr>
          <p:nvPr>
            <p:ph sz="quarter" idx="4"/>
          </p:nvPr>
        </p:nvSpPr>
        <p:spPr>
          <a:xfrm>
            <a:off x="4649788" y="2201896"/>
            <a:ext cx="4038600" cy="3913632"/>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 name="Titlu 1"/>
          <p:cNvSpPr>
            <a:spLocks noGrp="1"/>
          </p:cNvSpPr>
          <p:nvPr>
            <p:ph type="title"/>
          </p:nvPr>
        </p:nvSpPr>
        <p:spPr>
          <a:xfrm>
            <a:off x="457200" y="155448"/>
            <a:ext cx="8229600" cy="1143000"/>
          </a:xfrm>
        </p:spPr>
        <p:txBody>
          <a:bodyPr/>
          <a:lstStyle>
            <a:lvl1pPr>
              <a:defRPr/>
            </a:lvl1pPr>
          </a:lstStyle>
          <a:p>
            <a:r>
              <a:rPr lang="ro-RO" smtClean="0"/>
              <a:t>Faceți clic pentru a edita stilul de titlu Coordonator</a:t>
            </a:r>
            <a:endParaRPr lang="en-US"/>
          </a:p>
        </p:txBody>
      </p:sp>
      <p:sp>
        <p:nvSpPr>
          <p:cNvPr id="12" name="Substituent text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9" name="Substituent număr diapozitiv 8"/>
          <p:cNvSpPr>
            <a:spLocks noGrp="1"/>
          </p:cNvSpPr>
          <p:nvPr>
            <p:ph type="sldNum" sz="quarter" idx="10"/>
          </p:nvPr>
        </p:nvSpPr>
        <p:spPr/>
        <p:txBody>
          <a:bodyPr/>
          <a:lstStyle>
            <a:lvl1pPr>
              <a:defRPr/>
            </a:lvl1pPr>
          </a:lstStyle>
          <a:p>
            <a:pPr>
              <a:defRPr/>
            </a:pPr>
            <a:fld id="{D7AD5500-DDF6-4911-A120-EB715C69F382}" type="slidenum">
              <a:rPr lang="ro-RO"/>
              <a:pPr>
                <a:defRPr/>
              </a:pPr>
              <a:t>‹#›</a:t>
            </a:fld>
            <a:endParaRPr lang="ro-RO"/>
          </a:p>
        </p:txBody>
      </p:sp>
      <p:sp>
        <p:nvSpPr>
          <p:cNvPr id="10" name="Substituent subsol 7"/>
          <p:cNvSpPr>
            <a:spLocks noGrp="1"/>
          </p:cNvSpPr>
          <p:nvPr>
            <p:ph type="ftr" sz="quarter" idx="11"/>
          </p:nvPr>
        </p:nvSpPr>
        <p:spPr/>
        <p:txBody>
          <a:bodyPr/>
          <a:lstStyle>
            <a:lvl1pPr>
              <a:defRPr/>
            </a:lvl1pPr>
          </a:lstStyle>
          <a:p>
            <a:pPr>
              <a:defRPr/>
            </a:pPr>
            <a:endParaRPr lang="ro-RO"/>
          </a:p>
        </p:txBody>
      </p:sp>
      <p:sp>
        <p:nvSpPr>
          <p:cNvPr id="11" name="Substituent dată 6"/>
          <p:cNvSpPr>
            <a:spLocks noGrp="1"/>
          </p:cNvSpPr>
          <p:nvPr>
            <p:ph type="dt" sz="half" idx="12"/>
          </p:nvPr>
        </p:nvSpPr>
        <p:spPr/>
        <p:txBody>
          <a:bodyPr/>
          <a:lstStyle>
            <a:lvl1pPr>
              <a:defRPr/>
            </a:lvl1pPr>
          </a:lstStyle>
          <a:p>
            <a:pPr>
              <a:defRPr/>
            </a:pPr>
            <a:fld id="{A9930F1F-6D86-424F-B20C-FDC66D9C953F}" type="datetimeFigureOut">
              <a:rPr lang="ro-RO"/>
              <a:pPr>
                <a:defRPr/>
              </a:pPr>
              <a:t>17.12.2010</a:t>
            </a:fld>
            <a:endParaRPr lang="ro-RO"/>
          </a:p>
        </p:txBody>
      </p:sp>
    </p:spTree>
  </p:cSld>
  <p:clrMapOvr>
    <a:masterClrMapping/>
  </p:clrMapOvr>
  <p:transition spd="slow">
    <p:wipe dir="u"/>
    <p:sndAc>
      <p:stSnd>
        <p:snd r:embed="rId1" name="chimes.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fld id="{FBDE9E98-C177-467F-B6F1-B70DE2CEE7AC}" type="datetimeFigureOut">
              <a:rPr lang="ro-RO"/>
              <a:pPr>
                <a:defRPr/>
              </a:pPr>
              <a:t>17.12.2010</a:t>
            </a:fld>
            <a:endParaRPr lang="ro-RO"/>
          </a:p>
        </p:txBody>
      </p:sp>
      <p:sp>
        <p:nvSpPr>
          <p:cNvPr id="4" name="Substituent subsol 9"/>
          <p:cNvSpPr>
            <a:spLocks noGrp="1"/>
          </p:cNvSpPr>
          <p:nvPr>
            <p:ph type="ftr" sz="quarter" idx="11"/>
          </p:nvPr>
        </p:nvSpPr>
        <p:spPr/>
        <p:txBody>
          <a:bodyPr/>
          <a:lstStyle>
            <a:lvl1pPr>
              <a:defRPr/>
            </a:lvl1pPr>
          </a:lstStyle>
          <a:p>
            <a:pPr>
              <a:defRPr/>
            </a:pPr>
            <a:endParaRPr lang="ro-RO"/>
          </a:p>
        </p:txBody>
      </p:sp>
      <p:sp>
        <p:nvSpPr>
          <p:cNvPr id="5" name="Substituent număr diapozitiv 21"/>
          <p:cNvSpPr>
            <a:spLocks noGrp="1"/>
          </p:cNvSpPr>
          <p:nvPr>
            <p:ph type="sldNum" sz="quarter" idx="12"/>
          </p:nvPr>
        </p:nvSpPr>
        <p:spPr/>
        <p:txBody>
          <a:bodyPr/>
          <a:lstStyle>
            <a:lvl1pPr>
              <a:defRPr/>
            </a:lvl1pPr>
          </a:lstStyle>
          <a:p>
            <a:pPr>
              <a:defRPr/>
            </a:pPr>
            <a:fld id="{B29FC043-C701-49CE-8BF2-12C284B6952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23"/>
          <p:cNvSpPr>
            <a:spLocks noGrp="1"/>
          </p:cNvSpPr>
          <p:nvPr>
            <p:ph type="dt" sz="half" idx="10"/>
          </p:nvPr>
        </p:nvSpPr>
        <p:spPr/>
        <p:txBody>
          <a:bodyPr/>
          <a:lstStyle>
            <a:lvl1pPr>
              <a:defRPr/>
            </a:lvl1pPr>
          </a:lstStyle>
          <a:p>
            <a:pPr>
              <a:defRPr/>
            </a:pPr>
            <a:fld id="{0CE995EB-ED6C-44B2-8B96-CE7CA36E0FE3}" type="datetimeFigureOut">
              <a:rPr lang="ro-RO"/>
              <a:pPr>
                <a:defRPr/>
              </a:pPr>
              <a:t>17.12.2010</a:t>
            </a:fld>
            <a:endParaRPr lang="ro-RO"/>
          </a:p>
        </p:txBody>
      </p:sp>
      <p:sp>
        <p:nvSpPr>
          <p:cNvPr id="3" name="Substituent subsol 9"/>
          <p:cNvSpPr>
            <a:spLocks noGrp="1"/>
          </p:cNvSpPr>
          <p:nvPr>
            <p:ph type="ftr" sz="quarter" idx="11"/>
          </p:nvPr>
        </p:nvSpPr>
        <p:spPr/>
        <p:txBody>
          <a:bodyPr/>
          <a:lstStyle>
            <a:lvl1pPr>
              <a:defRPr/>
            </a:lvl1pPr>
          </a:lstStyle>
          <a:p>
            <a:pPr>
              <a:defRPr/>
            </a:pPr>
            <a:endParaRPr lang="ro-RO"/>
          </a:p>
        </p:txBody>
      </p:sp>
      <p:sp>
        <p:nvSpPr>
          <p:cNvPr id="4" name="Substituent număr diapozitiv 21"/>
          <p:cNvSpPr>
            <a:spLocks noGrp="1"/>
          </p:cNvSpPr>
          <p:nvPr>
            <p:ph type="sldNum" sz="quarter" idx="12"/>
          </p:nvPr>
        </p:nvSpPr>
        <p:spPr/>
        <p:txBody>
          <a:bodyPr/>
          <a:lstStyle>
            <a:lvl1pPr>
              <a:defRPr/>
            </a:lvl1pPr>
          </a:lstStyle>
          <a:p>
            <a:pPr>
              <a:defRPr/>
            </a:pPr>
            <a:fld id="{8A9AB428-2448-4E85-9B54-4768A954F34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9" name="Substituent conținut 28"/>
          <p:cNvSpPr>
            <a:spLocks noGrp="1"/>
          </p:cNvSpPr>
          <p:nvPr>
            <p:ph sz="quarter" idx="1"/>
          </p:nvPr>
        </p:nvSpPr>
        <p:spPr>
          <a:xfrm>
            <a:off x="457200" y="457200"/>
            <a:ext cx="6248400" cy="5715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3" name="Substituent text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31" name="Titlu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o-RO" smtClean="0"/>
              <a:t>Faceți clic pentru a edita stilul de titlu Coordonator</a:t>
            </a:r>
            <a:endParaRPr lang="en-US"/>
          </a:p>
        </p:txBody>
      </p:sp>
      <p:sp>
        <p:nvSpPr>
          <p:cNvPr id="5" name="Substituent dată 7"/>
          <p:cNvSpPr>
            <a:spLocks noGrp="1"/>
          </p:cNvSpPr>
          <p:nvPr>
            <p:ph type="dt" sz="half" idx="10"/>
          </p:nvPr>
        </p:nvSpPr>
        <p:spPr/>
        <p:txBody>
          <a:bodyPr/>
          <a:lstStyle>
            <a:lvl1pPr>
              <a:defRPr/>
            </a:lvl1pPr>
          </a:lstStyle>
          <a:p>
            <a:pPr>
              <a:defRPr/>
            </a:pPr>
            <a:fld id="{C791201C-BA7B-4E14-AC1C-26251376917C}" type="datetimeFigureOut">
              <a:rPr lang="ro-RO"/>
              <a:pPr>
                <a:defRPr/>
              </a:pPr>
              <a:t>17.12.2010</a:t>
            </a:fld>
            <a:endParaRPr lang="ro-RO"/>
          </a:p>
        </p:txBody>
      </p:sp>
      <p:sp>
        <p:nvSpPr>
          <p:cNvPr id="6" name="Substituent număr diapozitiv 8"/>
          <p:cNvSpPr>
            <a:spLocks noGrp="1"/>
          </p:cNvSpPr>
          <p:nvPr>
            <p:ph type="sldNum" sz="quarter" idx="11"/>
          </p:nvPr>
        </p:nvSpPr>
        <p:spPr/>
        <p:txBody>
          <a:bodyPr/>
          <a:lstStyle>
            <a:lvl1pPr>
              <a:defRPr/>
            </a:lvl1pPr>
          </a:lstStyle>
          <a:p>
            <a:pPr>
              <a:defRPr/>
            </a:pPr>
            <a:fld id="{2E4DC7B0-EB4B-4832-8A46-61E4A6CE72A9}" type="slidenum">
              <a:rPr lang="ro-RO"/>
              <a:pPr>
                <a:defRPr/>
              </a:pPr>
              <a:t>‹#›</a:t>
            </a:fld>
            <a:endParaRPr lang="ro-RO"/>
          </a:p>
        </p:txBody>
      </p:sp>
      <p:sp>
        <p:nvSpPr>
          <p:cNvPr id="7" name="Substituent subsol 9"/>
          <p:cNvSpPr>
            <a:spLocks noGrp="1"/>
          </p:cNvSpPr>
          <p:nvPr>
            <p:ph type="ftr" sz="quarter" idx="12"/>
          </p:nvPr>
        </p:nvSpPr>
        <p:spPr/>
        <p:txBody>
          <a:bodyPr/>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A5735E7E-9BDA-42AF-A918-6879821DD401}"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09E95D6C-66A9-480D-B426-1C014C61D43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o-RO" noProof="0" smtClean="0"/>
              <a:t>Faceți clic pe pictogramă pentru a adăuga o imagine</a:t>
            </a:r>
            <a:endParaRPr lang="en-US" noProof="0"/>
          </a:p>
        </p:txBody>
      </p:sp>
      <p:sp>
        <p:nvSpPr>
          <p:cNvPr id="4" name="Substituent text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7"/>
          <p:cNvSpPr>
            <a:spLocks noGrp="1"/>
          </p:cNvSpPr>
          <p:nvPr>
            <p:ph type="dt" sz="half" idx="10"/>
          </p:nvPr>
        </p:nvSpPr>
        <p:spPr/>
        <p:txBody>
          <a:bodyPr/>
          <a:lstStyle>
            <a:lvl1pPr>
              <a:defRPr/>
            </a:lvl1pPr>
          </a:lstStyle>
          <a:p>
            <a:pPr>
              <a:defRPr/>
            </a:pPr>
            <a:fld id="{AA39BF2B-2824-4B1E-821A-FA2CE554C97E}" type="datetimeFigureOut">
              <a:rPr lang="ro-RO"/>
              <a:pPr>
                <a:defRPr/>
              </a:pPr>
              <a:t>17.12.2010</a:t>
            </a:fld>
            <a:endParaRPr lang="ro-RO"/>
          </a:p>
        </p:txBody>
      </p:sp>
      <p:sp>
        <p:nvSpPr>
          <p:cNvPr id="6" name="Substituent număr diapozitiv 8"/>
          <p:cNvSpPr>
            <a:spLocks noGrp="1"/>
          </p:cNvSpPr>
          <p:nvPr>
            <p:ph type="sldNum" sz="quarter" idx="11"/>
          </p:nvPr>
        </p:nvSpPr>
        <p:spPr/>
        <p:txBody>
          <a:bodyPr/>
          <a:lstStyle>
            <a:lvl1pPr>
              <a:defRPr/>
            </a:lvl1pPr>
          </a:lstStyle>
          <a:p>
            <a:pPr>
              <a:defRPr/>
            </a:pPr>
            <a:fld id="{4A29A502-A8F7-47E9-A8E6-D1C256EEDE27}" type="slidenum">
              <a:rPr lang="ro-RO"/>
              <a:pPr>
                <a:defRPr/>
              </a:pPr>
              <a:t>‹#›</a:t>
            </a:fld>
            <a:endParaRPr lang="ro-RO"/>
          </a:p>
        </p:txBody>
      </p:sp>
      <p:sp>
        <p:nvSpPr>
          <p:cNvPr id="7" name="Substituent subsol 9"/>
          <p:cNvSpPr>
            <a:spLocks noGrp="1"/>
          </p:cNvSpPr>
          <p:nvPr>
            <p:ph type="ftr" sz="quarter" idx="12"/>
          </p:nvPr>
        </p:nvSpPr>
        <p:spPr/>
        <p:txBody>
          <a:bodyPr/>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fld id="{5F3928C5-8470-413C-BAA3-1CE431F076C0}" type="datetimeFigureOut">
              <a:rPr lang="ro-RO"/>
              <a:pPr>
                <a:defRPr/>
              </a:pPr>
              <a:t>17.12.2010</a:t>
            </a:fld>
            <a:endParaRPr lang="ro-RO"/>
          </a:p>
        </p:txBody>
      </p:sp>
      <p:sp>
        <p:nvSpPr>
          <p:cNvPr id="5" name="Substituent subsol 9"/>
          <p:cNvSpPr>
            <a:spLocks noGrp="1"/>
          </p:cNvSpPr>
          <p:nvPr>
            <p:ph type="ftr" sz="quarter" idx="11"/>
          </p:nvPr>
        </p:nvSpPr>
        <p:spPr/>
        <p:txBody>
          <a:bodyPr/>
          <a:lstStyle>
            <a:lvl1pPr>
              <a:defRPr/>
            </a:lvl1pPr>
          </a:lstStyle>
          <a:p>
            <a:pPr>
              <a:defRPr/>
            </a:pPr>
            <a:endParaRPr lang="ro-RO"/>
          </a:p>
        </p:txBody>
      </p:sp>
      <p:sp>
        <p:nvSpPr>
          <p:cNvPr id="6" name="Substituent număr diapozitiv 21"/>
          <p:cNvSpPr>
            <a:spLocks noGrp="1"/>
          </p:cNvSpPr>
          <p:nvPr>
            <p:ph type="sldNum" sz="quarter" idx="12"/>
          </p:nvPr>
        </p:nvSpPr>
        <p:spPr/>
        <p:txBody>
          <a:bodyPr/>
          <a:lstStyle>
            <a:lvl1pPr>
              <a:defRPr/>
            </a:lvl1pPr>
          </a:lstStyle>
          <a:p>
            <a:pPr>
              <a:defRPr/>
            </a:pPr>
            <a:fld id="{C6688D8B-9920-4102-B559-BB56C12507D6}"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fld id="{536A7DD2-743A-4FE7-B451-EEF440DD1BC8}" type="datetimeFigureOut">
              <a:rPr lang="ro-RO"/>
              <a:pPr>
                <a:defRPr/>
              </a:pPr>
              <a:t>17.12.2010</a:t>
            </a:fld>
            <a:endParaRPr lang="ro-RO"/>
          </a:p>
        </p:txBody>
      </p:sp>
      <p:sp>
        <p:nvSpPr>
          <p:cNvPr id="5" name="Substituent subsol 9"/>
          <p:cNvSpPr>
            <a:spLocks noGrp="1"/>
          </p:cNvSpPr>
          <p:nvPr>
            <p:ph type="ftr" sz="quarter" idx="11"/>
          </p:nvPr>
        </p:nvSpPr>
        <p:spPr/>
        <p:txBody>
          <a:bodyPr/>
          <a:lstStyle>
            <a:lvl1pPr>
              <a:defRPr/>
            </a:lvl1pPr>
          </a:lstStyle>
          <a:p>
            <a:pPr>
              <a:defRPr/>
            </a:pPr>
            <a:endParaRPr lang="ro-RO"/>
          </a:p>
        </p:txBody>
      </p:sp>
      <p:sp>
        <p:nvSpPr>
          <p:cNvPr id="6" name="Substituent număr diapozitiv 21"/>
          <p:cNvSpPr>
            <a:spLocks noGrp="1"/>
          </p:cNvSpPr>
          <p:nvPr>
            <p:ph type="sldNum" sz="quarter" idx="12"/>
          </p:nvPr>
        </p:nvSpPr>
        <p:spPr/>
        <p:txBody>
          <a:bodyPr/>
          <a:lstStyle>
            <a:lvl1pPr>
              <a:defRPr/>
            </a:lvl1pPr>
          </a:lstStyle>
          <a:p>
            <a:pPr>
              <a:defRPr/>
            </a:pPr>
            <a:fld id="{ACFA8A85-ED79-4995-94B3-933CB60B91E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1"/>
      </p:bgRef>
    </p:bg>
    <p:spTree>
      <p:nvGrpSpPr>
        <p:cNvPr id="1" name=""/>
        <p:cNvGrpSpPr/>
        <p:nvPr/>
      </p:nvGrpSpPr>
      <p:grpSpPr>
        <a:xfrm>
          <a:off x="0" y="0"/>
          <a:ext cx="0" cy="0"/>
          <a:chOff x="0" y="0"/>
          <a:chExt cx="0" cy="0"/>
        </a:xfrm>
      </p:grpSpPr>
      <p:sp>
        <p:nvSpPr>
          <p:cNvPr id="4" name="Dreptunghi 3"/>
          <p:cNvSpPr/>
          <p:nvPr/>
        </p:nvSpPr>
        <p:spPr>
          <a:xfrm flipH="1">
            <a:off x="2667000" y="0"/>
            <a:ext cx="6477000" cy="6858000"/>
          </a:xfrm>
          <a:prstGeom prst="rect">
            <a:avLst/>
          </a:prstGeom>
          <a:blipFill>
            <a:blip r:embed="rId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Conector drep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Titlu 11"/>
          <p:cNvSpPr>
            <a:spLocks noGrp="1"/>
          </p:cNvSpPr>
          <p:nvPr>
            <p:ph type="ctrTitle"/>
          </p:nvPr>
        </p:nvSpPr>
        <p:spPr>
          <a:xfrm>
            <a:off x="3366868" y="533400"/>
            <a:ext cx="5105400" cy="2868168"/>
          </a:xfrm>
        </p:spPr>
        <p:txBody>
          <a:bodyPr>
            <a:noAutofit/>
          </a:bodyPr>
          <a:lstStyle>
            <a:lvl1pPr algn="r">
              <a:defRPr sz="4200" b="1"/>
            </a:lvl1pPr>
            <a:extLst/>
          </a:lstStyle>
          <a:p>
            <a:r>
              <a:rPr lang="ro-RO" smtClean="0"/>
              <a:t>Faceți clic pentru a edita stilul de titlu Coordonator</a:t>
            </a:r>
            <a:endParaRPr lang="en-US"/>
          </a:p>
        </p:txBody>
      </p:sp>
      <p:sp>
        <p:nvSpPr>
          <p:cNvPr id="25" name="Subtitlu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A4E740D3-70CE-4205-A8A1-D7B7E1CE4EA7}" type="datetimeFigureOut">
              <a:rPr lang="ro-RO"/>
              <a:pPr>
                <a:defRPr/>
              </a:pPr>
              <a:t>17.12.2010</a:t>
            </a:fld>
            <a:endParaRPr lang="ro-RO"/>
          </a:p>
        </p:txBody>
      </p:sp>
      <p:sp>
        <p:nvSpPr>
          <p:cNvPr id="7" name="Substituent subsol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o-RO"/>
          </a:p>
        </p:txBody>
      </p:sp>
      <p:sp>
        <p:nvSpPr>
          <p:cNvPr id="8" name="Substituent număr diapozitiv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17EEDAD6-DA69-47C5-84DA-58840C4F23B9}"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fld id="{D95A293D-FCCF-4451-B264-71F19DB0CB03}" type="datetimeFigureOut">
              <a:rPr lang="ro-RO"/>
              <a:pPr>
                <a:defRPr/>
              </a:pPr>
              <a:t>17.12.2010</a:t>
            </a:fld>
            <a:endParaRPr lang="ro-RO"/>
          </a:p>
        </p:txBody>
      </p:sp>
      <p:sp>
        <p:nvSpPr>
          <p:cNvPr id="5" name="Substituent subsol 3"/>
          <p:cNvSpPr>
            <a:spLocks noGrp="1"/>
          </p:cNvSpPr>
          <p:nvPr>
            <p:ph type="ftr" sz="quarter" idx="11"/>
          </p:nvPr>
        </p:nvSpPr>
        <p:spPr/>
        <p:txBody>
          <a:bodyPr/>
          <a:lstStyle>
            <a:lvl1pPr>
              <a:defRPr/>
            </a:lvl1pPr>
          </a:lstStyle>
          <a:p>
            <a:pPr>
              <a:defRPr/>
            </a:pPr>
            <a:endParaRPr lang="ro-RO"/>
          </a:p>
        </p:txBody>
      </p:sp>
      <p:sp>
        <p:nvSpPr>
          <p:cNvPr id="6" name="Substituent număr diapozitiv 15"/>
          <p:cNvSpPr>
            <a:spLocks noGrp="1"/>
          </p:cNvSpPr>
          <p:nvPr>
            <p:ph type="sldNum" sz="quarter" idx="12"/>
          </p:nvPr>
        </p:nvSpPr>
        <p:spPr/>
        <p:txBody>
          <a:bodyPr/>
          <a:lstStyle>
            <a:lvl1pPr>
              <a:defRPr/>
            </a:lvl1pPr>
          </a:lstStyle>
          <a:p>
            <a:pPr>
              <a:defRPr/>
            </a:pPr>
            <a:fld id="{F781A1DF-5395-48CF-8659-4A4DF78B749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066800" y="2821837"/>
            <a:ext cx="6255488" cy="1362075"/>
          </a:xfrm>
        </p:spPr>
        <p:txBody>
          <a:bodyPr anchor="t"/>
          <a:lstStyle>
            <a:lvl1pPr algn="r">
              <a:buNone/>
              <a:defRPr sz="42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4" name="Substituent dată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31AEAE51-3B9F-4FA6-9FE2-9A816F3DD3B0}" type="datetimeFigureOut">
              <a:rPr lang="ro-RO"/>
              <a:pPr>
                <a:defRPr/>
              </a:pPr>
              <a:t>17.12.2010</a:t>
            </a:fld>
            <a:endParaRPr lang="ro-RO"/>
          </a:p>
        </p:txBody>
      </p:sp>
      <p:sp>
        <p:nvSpPr>
          <p:cNvPr id="5" name="Substituent subsol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o-RO"/>
          </a:p>
        </p:txBody>
      </p:sp>
      <p:sp>
        <p:nvSpPr>
          <p:cNvPr id="6" name="Substituent număr diapozitiv 5"/>
          <p:cNvSpPr>
            <a:spLocks noGrp="1"/>
          </p:cNvSpPr>
          <p:nvPr>
            <p:ph type="sldNum" sz="quarter" idx="12"/>
          </p:nvPr>
        </p:nvSpPr>
        <p:spPr>
          <a:xfrm>
            <a:off x="6734175" y="6554788"/>
            <a:ext cx="587375" cy="228600"/>
          </a:xfrm>
        </p:spPr>
        <p:txBody>
          <a:bodyPr/>
          <a:lstStyle>
            <a:lvl1pPr>
              <a:defRPr/>
            </a:lvl1pPr>
            <a:extLst/>
          </a:lstStyle>
          <a:p>
            <a:pPr>
              <a:defRPr/>
            </a:pPr>
            <a:fld id="{4D2E9463-0D6D-4A96-8CD9-5FEA7C21A6AE}"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fld id="{C1592DC3-0C93-43E1-8F5E-61DF22C7F818}" type="datetimeFigureOut">
              <a:rPr lang="ro-RO"/>
              <a:pPr>
                <a:defRPr/>
              </a:pPr>
              <a:t>17.12.2010</a:t>
            </a:fld>
            <a:endParaRPr lang="ro-RO"/>
          </a:p>
        </p:txBody>
      </p:sp>
      <p:sp>
        <p:nvSpPr>
          <p:cNvPr id="6" name="Substituent subsol 3"/>
          <p:cNvSpPr>
            <a:spLocks noGrp="1"/>
          </p:cNvSpPr>
          <p:nvPr>
            <p:ph type="ftr" sz="quarter" idx="11"/>
          </p:nvPr>
        </p:nvSpPr>
        <p:spPr/>
        <p:txBody>
          <a:bodyPr/>
          <a:lstStyle>
            <a:lvl1pPr>
              <a:defRPr/>
            </a:lvl1pPr>
          </a:lstStyle>
          <a:p>
            <a:pPr>
              <a:defRPr/>
            </a:pPr>
            <a:endParaRPr lang="ro-RO"/>
          </a:p>
        </p:txBody>
      </p:sp>
      <p:sp>
        <p:nvSpPr>
          <p:cNvPr id="7" name="Substituent număr diapozitiv 15"/>
          <p:cNvSpPr>
            <a:spLocks noGrp="1"/>
          </p:cNvSpPr>
          <p:nvPr>
            <p:ph type="sldNum" sz="quarter" idx="12"/>
          </p:nvPr>
        </p:nvSpPr>
        <p:spPr/>
        <p:txBody>
          <a:bodyPr/>
          <a:lstStyle>
            <a:lvl1pPr>
              <a:defRPr/>
            </a:lvl1pPr>
          </a:lstStyle>
          <a:p>
            <a:pPr>
              <a:defRPr/>
            </a:pPr>
            <a:fld id="{D5C563A3-8ACA-4C1E-9D1E-3337F8355D4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6"/>
          <p:cNvSpPr>
            <a:spLocks noGrp="1"/>
          </p:cNvSpPr>
          <p:nvPr>
            <p:ph type="dt" sz="half" idx="10"/>
          </p:nvPr>
        </p:nvSpPr>
        <p:spPr/>
        <p:txBody>
          <a:bodyPr/>
          <a:lstStyle>
            <a:lvl1pPr>
              <a:defRPr/>
            </a:lvl1pPr>
          </a:lstStyle>
          <a:p>
            <a:pPr>
              <a:defRPr/>
            </a:pPr>
            <a:fld id="{F0D67BBE-BDC3-4D44-83AD-50E62703A79D}" type="datetimeFigureOut">
              <a:rPr lang="ro-RO"/>
              <a:pPr>
                <a:defRPr/>
              </a:pPr>
              <a:t>17.12.2010</a:t>
            </a:fld>
            <a:endParaRPr lang="ro-RO"/>
          </a:p>
        </p:txBody>
      </p:sp>
      <p:sp>
        <p:nvSpPr>
          <p:cNvPr id="8" name="Substituent subsol 3"/>
          <p:cNvSpPr>
            <a:spLocks noGrp="1"/>
          </p:cNvSpPr>
          <p:nvPr>
            <p:ph type="ftr" sz="quarter" idx="11"/>
          </p:nvPr>
        </p:nvSpPr>
        <p:spPr/>
        <p:txBody>
          <a:bodyPr/>
          <a:lstStyle>
            <a:lvl1pPr>
              <a:defRPr/>
            </a:lvl1pPr>
          </a:lstStyle>
          <a:p>
            <a:pPr>
              <a:defRPr/>
            </a:pPr>
            <a:endParaRPr lang="ro-RO"/>
          </a:p>
        </p:txBody>
      </p:sp>
      <p:sp>
        <p:nvSpPr>
          <p:cNvPr id="9" name="Substituent număr diapozitiv 15"/>
          <p:cNvSpPr>
            <a:spLocks noGrp="1"/>
          </p:cNvSpPr>
          <p:nvPr>
            <p:ph type="sldNum" sz="quarter" idx="12"/>
          </p:nvPr>
        </p:nvSpPr>
        <p:spPr/>
        <p:txBody>
          <a:bodyPr/>
          <a:lstStyle>
            <a:lvl1pPr>
              <a:defRPr/>
            </a:lvl1pPr>
          </a:lstStyle>
          <a:p>
            <a:pPr>
              <a:defRPr/>
            </a:pPr>
            <a:fld id="{A0C5E4FF-4076-4415-88AB-750223B2BC06}"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dată 26"/>
          <p:cNvSpPr>
            <a:spLocks noGrp="1"/>
          </p:cNvSpPr>
          <p:nvPr>
            <p:ph type="dt" sz="half" idx="10"/>
          </p:nvPr>
        </p:nvSpPr>
        <p:spPr/>
        <p:txBody>
          <a:bodyPr/>
          <a:lstStyle>
            <a:lvl1pPr>
              <a:defRPr/>
            </a:lvl1pPr>
          </a:lstStyle>
          <a:p>
            <a:pPr>
              <a:defRPr/>
            </a:pPr>
            <a:fld id="{CFE1857F-54E4-4E4B-9819-161A87D2C344}" type="datetimeFigureOut">
              <a:rPr lang="ro-RO"/>
              <a:pPr>
                <a:defRPr/>
              </a:pPr>
              <a:t>17.12.2010</a:t>
            </a:fld>
            <a:endParaRPr lang="ro-RO"/>
          </a:p>
        </p:txBody>
      </p:sp>
      <p:sp>
        <p:nvSpPr>
          <p:cNvPr id="4" name="Substituent subsol 3"/>
          <p:cNvSpPr>
            <a:spLocks noGrp="1"/>
          </p:cNvSpPr>
          <p:nvPr>
            <p:ph type="ftr" sz="quarter" idx="11"/>
          </p:nvPr>
        </p:nvSpPr>
        <p:spPr/>
        <p:txBody>
          <a:bodyPr/>
          <a:lstStyle>
            <a:lvl1pPr>
              <a:defRPr/>
            </a:lvl1pPr>
          </a:lstStyle>
          <a:p>
            <a:pPr>
              <a:defRPr/>
            </a:pPr>
            <a:endParaRPr lang="ro-RO"/>
          </a:p>
        </p:txBody>
      </p:sp>
      <p:sp>
        <p:nvSpPr>
          <p:cNvPr id="5" name="Substituent număr diapozitiv 15"/>
          <p:cNvSpPr>
            <a:spLocks noGrp="1"/>
          </p:cNvSpPr>
          <p:nvPr>
            <p:ph type="sldNum" sz="quarter" idx="12"/>
          </p:nvPr>
        </p:nvSpPr>
        <p:spPr/>
        <p:txBody>
          <a:bodyPr/>
          <a:lstStyle>
            <a:lvl1pPr>
              <a:defRPr/>
            </a:lvl1pPr>
          </a:lstStyle>
          <a:p>
            <a:pPr>
              <a:defRPr/>
            </a:pPr>
            <a:fld id="{786F6FB2-D856-4B92-BCA9-E7CDE88E731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26"/>
          <p:cNvSpPr>
            <a:spLocks noGrp="1"/>
          </p:cNvSpPr>
          <p:nvPr>
            <p:ph type="dt" sz="half" idx="10"/>
          </p:nvPr>
        </p:nvSpPr>
        <p:spPr/>
        <p:txBody>
          <a:bodyPr/>
          <a:lstStyle>
            <a:lvl1pPr>
              <a:defRPr/>
            </a:lvl1pPr>
          </a:lstStyle>
          <a:p>
            <a:pPr>
              <a:defRPr/>
            </a:pPr>
            <a:fld id="{9E98B99B-5838-4610-8EC9-35F38B422283}" type="datetimeFigureOut">
              <a:rPr lang="ro-RO"/>
              <a:pPr>
                <a:defRPr/>
              </a:pPr>
              <a:t>17.12.2010</a:t>
            </a:fld>
            <a:endParaRPr lang="ro-RO"/>
          </a:p>
        </p:txBody>
      </p:sp>
      <p:sp>
        <p:nvSpPr>
          <p:cNvPr id="3" name="Substituent subsol 3"/>
          <p:cNvSpPr>
            <a:spLocks noGrp="1"/>
          </p:cNvSpPr>
          <p:nvPr>
            <p:ph type="ftr" sz="quarter" idx="11"/>
          </p:nvPr>
        </p:nvSpPr>
        <p:spPr/>
        <p:txBody>
          <a:bodyPr/>
          <a:lstStyle>
            <a:lvl1pPr>
              <a:defRPr/>
            </a:lvl1pPr>
          </a:lstStyle>
          <a:p>
            <a:pPr>
              <a:defRPr/>
            </a:pPr>
            <a:endParaRPr lang="ro-RO"/>
          </a:p>
        </p:txBody>
      </p:sp>
      <p:sp>
        <p:nvSpPr>
          <p:cNvPr id="4" name="Substituent număr diapozitiv 15"/>
          <p:cNvSpPr>
            <a:spLocks noGrp="1"/>
          </p:cNvSpPr>
          <p:nvPr>
            <p:ph type="sldNum" sz="quarter" idx="12"/>
          </p:nvPr>
        </p:nvSpPr>
        <p:spPr/>
        <p:txBody>
          <a:bodyPr/>
          <a:lstStyle>
            <a:lvl1pPr>
              <a:defRPr/>
            </a:lvl1pPr>
          </a:lstStyle>
          <a:p>
            <a:pPr>
              <a:defRPr/>
            </a:pPr>
            <a:fld id="{9F418647-A0F0-4A16-B141-E377C1509F4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pPr>
              <a:defRPr/>
            </a:pPr>
            <a:fld id="{A422F801-79E1-49D9-9648-33D285079615}"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p:txBody>
          <a:bodyPr/>
          <a:lstStyle>
            <a:lvl1pPr>
              <a:defRPr/>
            </a:lvl1pPr>
          </a:lstStyle>
          <a:p>
            <a:pPr>
              <a:defRPr/>
            </a:pPr>
            <a:fld id="{BF714AF4-AD59-400E-A5A6-146481E04106}"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fld id="{E3B311A4-FD48-4036-8C44-F585003AA159}" type="datetimeFigureOut">
              <a:rPr lang="ro-RO"/>
              <a:pPr>
                <a:defRPr/>
              </a:pPr>
              <a:t>17.12.2010</a:t>
            </a:fld>
            <a:endParaRPr lang="ro-RO"/>
          </a:p>
        </p:txBody>
      </p:sp>
      <p:sp>
        <p:nvSpPr>
          <p:cNvPr id="6" name="Substituent subsol 3"/>
          <p:cNvSpPr>
            <a:spLocks noGrp="1"/>
          </p:cNvSpPr>
          <p:nvPr>
            <p:ph type="ftr" sz="quarter" idx="11"/>
          </p:nvPr>
        </p:nvSpPr>
        <p:spPr/>
        <p:txBody>
          <a:bodyPr/>
          <a:lstStyle>
            <a:lvl1pPr>
              <a:defRPr/>
            </a:lvl1pPr>
          </a:lstStyle>
          <a:p>
            <a:pPr>
              <a:defRPr/>
            </a:pPr>
            <a:endParaRPr lang="ro-RO"/>
          </a:p>
        </p:txBody>
      </p:sp>
      <p:sp>
        <p:nvSpPr>
          <p:cNvPr id="7" name="Substituent număr diapozitiv 15"/>
          <p:cNvSpPr>
            <a:spLocks noGrp="1"/>
          </p:cNvSpPr>
          <p:nvPr>
            <p:ph type="sldNum" sz="quarter" idx="12"/>
          </p:nvPr>
        </p:nvSpPr>
        <p:spPr/>
        <p:txBody>
          <a:bodyPr/>
          <a:lstStyle>
            <a:lvl1pPr>
              <a:defRPr/>
            </a:lvl1pPr>
          </a:lstStyle>
          <a:p>
            <a:pPr>
              <a:defRPr/>
            </a:pPr>
            <a:fld id="{2CC3DAFC-6245-4BFF-9E3F-53B99C224B6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2"/>
      </p:bgRef>
    </p:bg>
    <p:spTree>
      <p:nvGrpSpPr>
        <p:cNvPr id="1" name=""/>
        <p:cNvGrpSpPr/>
        <p:nvPr/>
      </p:nvGrpSpPr>
      <p:grpSpPr>
        <a:xfrm>
          <a:off x="0" y="0"/>
          <a:ext cx="0" cy="0"/>
          <a:chOff x="0" y="0"/>
          <a:chExt cx="0" cy="0"/>
        </a:xfrm>
      </p:grpSpPr>
      <p:sp>
        <p:nvSpPr>
          <p:cNvPr id="5" name="Dreptunghi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o-RO" smtClean="0"/>
              <a:t>Faceți clic pentru a edita stilul de titlu Coordonator</a:t>
            </a:r>
            <a:endParaRPr lang="en-US" dirty="0"/>
          </a:p>
        </p:txBody>
      </p:sp>
      <p:sp>
        <p:nvSpPr>
          <p:cNvPr id="4" name="Substituent text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0" name="Substituent i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7" name="Substituent dată 4"/>
          <p:cNvSpPr>
            <a:spLocks noGrp="1"/>
          </p:cNvSpPr>
          <p:nvPr>
            <p:ph type="dt" sz="half" idx="10"/>
          </p:nvPr>
        </p:nvSpPr>
        <p:spPr/>
        <p:txBody>
          <a:bodyPr/>
          <a:lstStyle>
            <a:lvl1pPr>
              <a:defRPr/>
            </a:lvl1pPr>
            <a:extLst/>
          </a:lstStyle>
          <a:p>
            <a:pPr>
              <a:defRPr/>
            </a:pPr>
            <a:fld id="{22A7B82D-B6FF-4EF1-9FE5-AFF1B6E909E4}" type="datetimeFigureOut">
              <a:rPr lang="ro-RO"/>
              <a:pPr>
                <a:defRPr/>
              </a:pPr>
              <a:t>17.12.2010</a:t>
            </a:fld>
            <a:endParaRPr lang="ro-RO"/>
          </a:p>
        </p:txBody>
      </p:sp>
      <p:sp>
        <p:nvSpPr>
          <p:cNvPr id="8" name="Substituent subsol 5"/>
          <p:cNvSpPr>
            <a:spLocks noGrp="1"/>
          </p:cNvSpPr>
          <p:nvPr>
            <p:ph type="ftr" sz="quarter" idx="11"/>
          </p:nvPr>
        </p:nvSpPr>
        <p:spPr/>
        <p:txBody>
          <a:bodyPr/>
          <a:lstStyle>
            <a:lvl1pPr>
              <a:defRPr/>
            </a:lvl1pPr>
            <a:extLst/>
          </a:lstStyle>
          <a:p>
            <a:pPr>
              <a:defRPr/>
            </a:pPr>
            <a:endParaRPr lang="ro-RO"/>
          </a:p>
        </p:txBody>
      </p:sp>
      <p:sp>
        <p:nvSpPr>
          <p:cNvPr id="9" name="Substituent număr diapozitiv 6"/>
          <p:cNvSpPr>
            <a:spLocks noGrp="1"/>
          </p:cNvSpPr>
          <p:nvPr>
            <p:ph type="sldNum" sz="quarter" idx="12"/>
          </p:nvPr>
        </p:nvSpPr>
        <p:spPr/>
        <p:txBody>
          <a:bodyPr/>
          <a:lstStyle>
            <a:lvl1pPr>
              <a:defRPr/>
            </a:lvl1pPr>
            <a:extLst/>
          </a:lstStyle>
          <a:p>
            <a:pPr>
              <a:defRPr/>
            </a:pPr>
            <a:fld id="{BCC1C838-031F-4F31-B3AE-CC515FD0C49F}"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fld id="{3C5CA62C-04C6-4CF4-9769-83454B9F6122}" type="datetimeFigureOut">
              <a:rPr lang="ro-RO"/>
              <a:pPr>
                <a:defRPr/>
              </a:pPr>
              <a:t>17.12.2010</a:t>
            </a:fld>
            <a:endParaRPr lang="ro-RO"/>
          </a:p>
        </p:txBody>
      </p:sp>
      <p:sp>
        <p:nvSpPr>
          <p:cNvPr id="5" name="Substituent subsol 3"/>
          <p:cNvSpPr>
            <a:spLocks noGrp="1"/>
          </p:cNvSpPr>
          <p:nvPr>
            <p:ph type="ftr" sz="quarter" idx="11"/>
          </p:nvPr>
        </p:nvSpPr>
        <p:spPr/>
        <p:txBody>
          <a:bodyPr/>
          <a:lstStyle>
            <a:lvl1pPr>
              <a:defRPr/>
            </a:lvl1pPr>
          </a:lstStyle>
          <a:p>
            <a:pPr>
              <a:defRPr/>
            </a:pPr>
            <a:endParaRPr lang="ro-RO"/>
          </a:p>
        </p:txBody>
      </p:sp>
      <p:sp>
        <p:nvSpPr>
          <p:cNvPr id="6" name="Substituent număr diapozitiv 15"/>
          <p:cNvSpPr>
            <a:spLocks noGrp="1"/>
          </p:cNvSpPr>
          <p:nvPr>
            <p:ph type="sldNum" sz="quarter" idx="12"/>
          </p:nvPr>
        </p:nvSpPr>
        <p:spPr/>
        <p:txBody>
          <a:bodyPr/>
          <a:lstStyle>
            <a:lvl1pPr>
              <a:defRPr/>
            </a:lvl1pPr>
          </a:lstStyle>
          <a:p>
            <a:pPr>
              <a:defRPr/>
            </a:pPr>
            <a:fld id="{DEF18C75-D1C5-478B-9CCC-1E0A54A20AF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53200" y="274955"/>
            <a:ext cx="1524000" cy="5851525"/>
          </a:xfrm>
        </p:spPr>
        <p:txBody>
          <a:bodyPr vert="eaVert" ancho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2"/>
            <a:ext cx="60198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a:xfrm>
            <a:off x="4243388" y="6557963"/>
            <a:ext cx="2001837" cy="227012"/>
          </a:xfrm>
        </p:spPr>
        <p:txBody>
          <a:bodyPr/>
          <a:lstStyle>
            <a:lvl1pPr>
              <a:defRPr/>
            </a:lvl1pPr>
            <a:extLst/>
          </a:lstStyle>
          <a:p>
            <a:pPr>
              <a:defRPr/>
            </a:pPr>
            <a:fld id="{9B67AF72-67EE-4E29-8F4F-A3789DB07041}" type="datetimeFigureOut">
              <a:rPr lang="ro-RO"/>
              <a:pPr>
                <a:defRPr/>
              </a:pPr>
              <a:t>17.12.2010</a:t>
            </a:fld>
            <a:endParaRPr lang="ro-RO"/>
          </a:p>
        </p:txBody>
      </p:sp>
      <p:sp>
        <p:nvSpPr>
          <p:cNvPr id="5" name="Substituent subsol 4"/>
          <p:cNvSpPr>
            <a:spLocks noGrp="1"/>
          </p:cNvSpPr>
          <p:nvPr>
            <p:ph type="ftr" sz="quarter" idx="11"/>
          </p:nvPr>
        </p:nvSpPr>
        <p:spPr>
          <a:xfrm>
            <a:off x="457200" y="6556375"/>
            <a:ext cx="3657600" cy="228600"/>
          </a:xfrm>
        </p:spPr>
        <p:txBody>
          <a:bodyPr/>
          <a:lstStyle>
            <a:lvl1pPr>
              <a:defRPr/>
            </a:lvl1pPr>
            <a:extLst/>
          </a:lstStyle>
          <a:p>
            <a:pPr>
              <a:defRPr/>
            </a:pPr>
            <a:endParaRPr lang="ro-RO"/>
          </a:p>
        </p:txBody>
      </p:sp>
      <p:sp>
        <p:nvSpPr>
          <p:cNvPr id="6" name="Substituent număr diapozitiv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C2143195-77AC-40C4-BEF1-4B959DAA7A7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Triunghi drept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upare 1"/>
          <p:cNvGrpSpPr>
            <a:grpSpLocks/>
          </p:cNvGrpSpPr>
          <p:nvPr/>
        </p:nvGrpSpPr>
        <p:grpSpPr bwMode="auto">
          <a:xfrm>
            <a:off x="-3175" y="4953000"/>
            <a:ext cx="9147175" cy="1911350"/>
            <a:chOff x="-3765" y="4832896"/>
            <a:chExt cx="9147765" cy="2032192"/>
          </a:xfrm>
        </p:grpSpPr>
        <p:sp>
          <p:nvSpPr>
            <p:cNvPr id="6" name="Formă liberă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ormă liberă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ormă liberă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Conector drep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u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o-RO" smtClean="0"/>
              <a:t>Faceți clic pentru a edita stilul de titlu Coordonator</a:t>
            </a:r>
            <a:endParaRPr lang="en-US"/>
          </a:p>
        </p:txBody>
      </p:sp>
      <p:sp>
        <p:nvSpPr>
          <p:cNvPr id="17" name="Subtitlu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11" name="Substituent dată 29"/>
          <p:cNvSpPr>
            <a:spLocks noGrp="1"/>
          </p:cNvSpPr>
          <p:nvPr>
            <p:ph type="dt" sz="half" idx="10"/>
          </p:nvPr>
        </p:nvSpPr>
        <p:spPr/>
        <p:txBody>
          <a:bodyPr/>
          <a:lstStyle>
            <a:lvl1pPr>
              <a:defRPr smtClean="0">
                <a:solidFill>
                  <a:srgbClr val="FFFFFF"/>
                </a:solidFill>
              </a:defRPr>
            </a:lvl1pPr>
            <a:extLst/>
          </a:lstStyle>
          <a:p>
            <a:pPr>
              <a:defRPr/>
            </a:pPr>
            <a:fld id="{0BA096F2-D8A0-4284-8F83-DE209752DB66}" type="datetimeFigureOut">
              <a:rPr lang="ro-RO"/>
              <a:pPr>
                <a:defRPr/>
              </a:pPr>
              <a:t>17.12.2010</a:t>
            </a:fld>
            <a:endParaRPr lang="ro-RO"/>
          </a:p>
        </p:txBody>
      </p:sp>
      <p:sp>
        <p:nvSpPr>
          <p:cNvPr id="12" name="Substituent subsol 18"/>
          <p:cNvSpPr>
            <a:spLocks noGrp="1"/>
          </p:cNvSpPr>
          <p:nvPr>
            <p:ph type="ftr" sz="quarter" idx="11"/>
          </p:nvPr>
        </p:nvSpPr>
        <p:spPr/>
        <p:txBody>
          <a:bodyPr/>
          <a:lstStyle>
            <a:lvl1pPr>
              <a:defRPr>
                <a:solidFill>
                  <a:schemeClr val="accent1">
                    <a:tint val="20000"/>
                  </a:schemeClr>
                </a:solidFill>
              </a:defRPr>
            </a:lvl1pPr>
            <a:extLst/>
          </a:lstStyle>
          <a:p>
            <a:pPr>
              <a:defRPr/>
            </a:pPr>
            <a:endParaRPr lang="ro-RO"/>
          </a:p>
        </p:txBody>
      </p:sp>
      <p:sp>
        <p:nvSpPr>
          <p:cNvPr id="13" name="Substituent număr diapozitiv 26"/>
          <p:cNvSpPr>
            <a:spLocks noGrp="1"/>
          </p:cNvSpPr>
          <p:nvPr>
            <p:ph type="sldNum" sz="quarter" idx="12"/>
          </p:nvPr>
        </p:nvSpPr>
        <p:spPr/>
        <p:txBody>
          <a:bodyPr/>
          <a:lstStyle>
            <a:lvl1pPr>
              <a:defRPr smtClean="0">
                <a:solidFill>
                  <a:srgbClr val="FFFFFF"/>
                </a:solidFill>
              </a:defRPr>
            </a:lvl1pPr>
            <a:extLst/>
          </a:lstStyle>
          <a:p>
            <a:pPr>
              <a:defRPr/>
            </a:pPr>
            <a:fld id="{D15B7370-156A-49B4-B5E9-4A5BDB3BC032}"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Titlu 6"/>
          <p:cNvSpPr>
            <a:spLocks noGrp="1"/>
          </p:cNvSpPr>
          <p:nvPr>
            <p:ph type="title"/>
          </p:nvPr>
        </p:nvSpPr>
        <p:spPr/>
        <p:txBody>
          <a:bodyPr rtlCol="0"/>
          <a:lstStyle>
            <a:extLst/>
          </a:lstStyle>
          <a:p>
            <a:r>
              <a:rPr lang="ro-RO" smtClean="0"/>
              <a:t>Faceți clic pentru a edita stilul de titlu Coordonator</a:t>
            </a:r>
            <a:endParaRPr lang="en-US"/>
          </a:p>
        </p:txBody>
      </p:sp>
      <p:sp>
        <p:nvSpPr>
          <p:cNvPr id="4" name="Substituent dată 9"/>
          <p:cNvSpPr>
            <a:spLocks noGrp="1"/>
          </p:cNvSpPr>
          <p:nvPr>
            <p:ph type="dt" sz="half" idx="10"/>
          </p:nvPr>
        </p:nvSpPr>
        <p:spPr/>
        <p:txBody>
          <a:bodyPr/>
          <a:lstStyle>
            <a:lvl1pPr>
              <a:defRPr/>
            </a:lvl1pPr>
          </a:lstStyle>
          <a:p>
            <a:pPr>
              <a:defRPr/>
            </a:pPr>
            <a:fld id="{B456A1A5-25CF-4829-824C-E08CB1FD93A4}"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DB200159-4AC3-4ED2-B22E-61A65E43C2D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1"/>
      </p:bgRef>
    </p:bg>
    <p:spTree>
      <p:nvGrpSpPr>
        <p:cNvPr id="1" name=""/>
        <p:cNvGrpSpPr/>
        <p:nvPr/>
      </p:nvGrpSpPr>
      <p:grpSpPr>
        <a:xfrm>
          <a:off x="0" y="0"/>
          <a:ext cx="0" cy="0"/>
          <a:chOff x="0" y="0"/>
          <a:chExt cx="0" cy="0"/>
        </a:xfrm>
      </p:grpSpPr>
      <p:sp>
        <p:nvSpPr>
          <p:cNvPr id="4" name="În zigzag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În zigzag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u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extLst/>
          </a:lstStyle>
          <a:p>
            <a:pPr>
              <a:defRPr/>
            </a:pPr>
            <a:fld id="{5BD4D9EF-4F05-4FA8-BF7E-D697321A9201}" type="datetimeFigureOut">
              <a:rPr lang="ro-RO"/>
              <a:pPr>
                <a:defRPr/>
              </a:pPr>
              <a:t>17.12.2010</a:t>
            </a:fld>
            <a:endParaRPr lang="ro-RO"/>
          </a:p>
        </p:txBody>
      </p:sp>
      <p:sp>
        <p:nvSpPr>
          <p:cNvPr id="7" name="Substituent subsol 4"/>
          <p:cNvSpPr>
            <a:spLocks noGrp="1"/>
          </p:cNvSpPr>
          <p:nvPr>
            <p:ph type="ftr" sz="quarter" idx="11"/>
          </p:nvPr>
        </p:nvSpPr>
        <p:spPr/>
        <p:txBody>
          <a:bodyPr/>
          <a:lstStyle>
            <a:lvl1pPr>
              <a:defRPr/>
            </a:lvl1pPr>
            <a:extLst/>
          </a:lstStyle>
          <a:p>
            <a:pPr>
              <a:defRPr/>
            </a:pPr>
            <a:endParaRPr lang="ro-RO"/>
          </a:p>
        </p:txBody>
      </p:sp>
      <p:sp>
        <p:nvSpPr>
          <p:cNvPr id="8" name="Substituent număr diapozitiv 5"/>
          <p:cNvSpPr>
            <a:spLocks noGrp="1"/>
          </p:cNvSpPr>
          <p:nvPr>
            <p:ph type="sldNum" sz="quarter" idx="12"/>
          </p:nvPr>
        </p:nvSpPr>
        <p:spPr/>
        <p:txBody>
          <a:bodyPr/>
          <a:lstStyle>
            <a:lvl1pPr>
              <a:defRPr/>
            </a:lvl1pPr>
            <a:extLst/>
          </a:lstStyle>
          <a:p>
            <a:pPr>
              <a:defRPr/>
            </a:pPr>
            <a:fld id="{7E513430-FB3A-4395-A6CB-BEE735055176}"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uă tipuri de conținut">
    <p:bg>
      <p:bgRef idx="1002">
        <a:schemeClr val="bg1"/>
      </p:bgRef>
    </p:bg>
    <p:spTree>
      <p:nvGrpSpPr>
        <p:cNvPr id="1" name=""/>
        <p:cNvGrpSpPr/>
        <p:nvPr/>
      </p:nvGrpSpPr>
      <p:grpSpPr>
        <a:xfrm>
          <a:off x="0" y="0"/>
          <a:ext cx="0" cy="0"/>
          <a:chOff x="0" y="0"/>
          <a:chExt cx="0" cy="0"/>
        </a:xfrm>
      </p:grpSpPr>
      <p:sp>
        <p:nvSpPr>
          <p:cNvPr id="3" name="Substituent conținut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Titlu 7"/>
          <p:cNvSpPr>
            <a:spLocks noGrp="1"/>
          </p:cNvSpPr>
          <p:nvPr>
            <p:ph type="title"/>
          </p:nvPr>
        </p:nvSpPr>
        <p:spPr/>
        <p:txBody>
          <a:bodyPr rtlCol="0"/>
          <a:lstStyle>
            <a:extLst/>
          </a:lstStyle>
          <a:p>
            <a:r>
              <a:rPr lang="ro-RO" smtClean="0"/>
              <a:t>Faceți clic pentru a edita stilul de titlu Coordonator</a:t>
            </a:r>
            <a:endParaRPr lang="en-US"/>
          </a:p>
        </p:txBody>
      </p:sp>
      <p:sp>
        <p:nvSpPr>
          <p:cNvPr id="5" name="Substituent dată 4"/>
          <p:cNvSpPr>
            <a:spLocks noGrp="1"/>
          </p:cNvSpPr>
          <p:nvPr>
            <p:ph type="dt" sz="half" idx="10"/>
          </p:nvPr>
        </p:nvSpPr>
        <p:spPr/>
        <p:txBody>
          <a:bodyPr/>
          <a:lstStyle>
            <a:lvl1pPr>
              <a:defRPr/>
            </a:lvl1pPr>
            <a:extLst/>
          </a:lstStyle>
          <a:p>
            <a:pPr>
              <a:defRPr/>
            </a:pPr>
            <a:fld id="{45723450-0F90-4CD8-B395-02685E07DD82}" type="datetimeFigureOut">
              <a:rPr lang="ro-RO"/>
              <a:pPr>
                <a:defRPr/>
              </a:pPr>
              <a:t>17.12.2010</a:t>
            </a:fld>
            <a:endParaRPr lang="ro-RO"/>
          </a:p>
        </p:txBody>
      </p:sp>
      <p:sp>
        <p:nvSpPr>
          <p:cNvPr id="6" name="Substituent subsol 5"/>
          <p:cNvSpPr>
            <a:spLocks noGrp="1"/>
          </p:cNvSpPr>
          <p:nvPr>
            <p:ph type="ftr" sz="quarter" idx="11"/>
          </p:nvPr>
        </p:nvSpPr>
        <p:spPr/>
        <p:txBody>
          <a:bodyPr/>
          <a:lstStyle>
            <a:lvl1pPr>
              <a:defRPr/>
            </a:lvl1pPr>
            <a:extLst/>
          </a:lstStyle>
          <a:p>
            <a:pPr>
              <a:defRPr/>
            </a:pPr>
            <a:endParaRPr lang="ro-RO"/>
          </a:p>
        </p:txBody>
      </p:sp>
      <p:sp>
        <p:nvSpPr>
          <p:cNvPr id="7" name="Substituent număr diapozitiv 6"/>
          <p:cNvSpPr>
            <a:spLocks noGrp="1"/>
          </p:cNvSpPr>
          <p:nvPr>
            <p:ph type="sldNum" sz="quarter" idx="12"/>
          </p:nvPr>
        </p:nvSpPr>
        <p:spPr/>
        <p:txBody>
          <a:bodyPr/>
          <a:lstStyle>
            <a:lvl1pPr>
              <a:defRPr/>
            </a:lvl1pPr>
            <a:extLst/>
          </a:lstStyle>
          <a:p>
            <a:pPr>
              <a:defRPr/>
            </a:pPr>
            <a:fld id="{5233093E-8DBE-4A4F-B1C6-E659FD9693FA}"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fld id="{B7F562F3-4BA5-41F5-813E-D5AC0E15A434}" type="datetimeFigureOut">
              <a:rPr lang="ro-RO"/>
              <a:pPr>
                <a:defRPr/>
              </a:pPr>
              <a:t>17.12.2010</a:t>
            </a:fld>
            <a:endParaRPr lang="ro-RO"/>
          </a:p>
        </p:txBody>
      </p:sp>
      <p:sp>
        <p:nvSpPr>
          <p:cNvPr id="8" name="Substituent subsol 7"/>
          <p:cNvSpPr>
            <a:spLocks noGrp="1"/>
          </p:cNvSpPr>
          <p:nvPr>
            <p:ph type="ftr" sz="quarter" idx="11"/>
          </p:nvPr>
        </p:nvSpPr>
        <p:spPr/>
        <p:txBody>
          <a:bodyPr/>
          <a:lstStyle>
            <a:lvl1pPr>
              <a:defRPr/>
            </a:lvl1pPr>
            <a:extLst/>
          </a:lstStyle>
          <a:p>
            <a:pPr>
              <a:defRPr/>
            </a:pPr>
            <a:endParaRPr lang="ro-RO"/>
          </a:p>
        </p:txBody>
      </p:sp>
      <p:sp>
        <p:nvSpPr>
          <p:cNvPr id="9" name="Substituent număr diapozitiv 8"/>
          <p:cNvSpPr>
            <a:spLocks noGrp="1"/>
          </p:cNvSpPr>
          <p:nvPr>
            <p:ph type="sldNum" sz="quarter" idx="12"/>
          </p:nvPr>
        </p:nvSpPr>
        <p:spPr/>
        <p:txBody>
          <a:bodyPr/>
          <a:lstStyle>
            <a:lvl1pPr>
              <a:defRPr/>
            </a:lvl1pPr>
            <a:extLst/>
          </a:lstStyle>
          <a:p>
            <a:pPr>
              <a:defRPr/>
            </a:pPr>
            <a:fld id="{5BA39CCC-23D0-426E-8DB5-A0DBFBBC03B1}"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Doar titlu">
    <p:bg>
      <p:bgRef idx="1002">
        <a:schemeClr val="bg1"/>
      </p:bgRef>
    </p:bg>
    <p:spTree>
      <p:nvGrpSpPr>
        <p:cNvPr id="1" name=""/>
        <p:cNvGrpSpPr/>
        <p:nvPr/>
      </p:nvGrpSpPr>
      <p:grpSpPr>
        <a:xfrm>
          <a:off x="0" y="0"/>
          <a:ext cx="0" cy="0"/>
          <a:chOff x="0" y="0"/>
          <a:chExt cx="0" cy="0"/>
        </a:xfrm>
      </p:grpSpPr>
      <p:sp>
        <p:nvSpPr>
          <p:cNvPr id="6" name="Titlu 5"/>
          <p:cNvSpPr>
            <a:spLocks noGrp="1"/>
          </p:cNvSpPr>
          <p:nvPr>
            <p:ph type="title"/>
          </p:nvPr>
        </p:nvSpPr>
        <p:spPr/>
        <p:txBody>
          <a:bodyPr rtlCol="0"/>
          <a:lstStyle>
            <a:extLst/>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lvl1pPr>
              <a:defRPr/>
            </a:lvl1pPr>
            <a:extLst/>
          </a:lstStyle>
          <a:p>
            <a:pPr>
              <a:defRPr/>
            </a:pPr>
            <a:fld id="{58C6A256-D4A0-48B5-97E4-35877AA41C99}" type="datetimeFigureOut">
              <a:rPr lang="ro-RO"/>
              <a:pPr>
                <a:defRPr/>
              </a:pPr>
              <a:t>17.12.2010</a:t>
            </a:fld>
            <a:endParaRPr lang="ro-RO"/>
          </a:p>
        </p:txBody>
      </p:sp>
      <p:sp>
        <p:nvSpPr>
          <p:cNvPr id="4" name="Substituent subsol 3"/>
          <p:cNvSpPr>
            <a:spLocks noGrp="1"/>
          </p:cNvSpPr>
          <p:nvPr>
            <p:ph type="ftr" sz="quarter" idx="11"/>
          </p:nvPr>
        </p:nvSpPr>
        <p:spPr/>
        <p:txBody>
          <a:bodyPr/>
          <a:lstStyle>
            <a:lvl1pPr>
              <a:defRPr/>
            </a:lvl1pPr>
            <a:extLst/>
          </a:lstStyle>
          <a:p>
            <a:pPr>
              <a:defRPr/>
            </a:pPr>
            <a:endParaRPr lang="ro-RO"/>
          </a:p>
        </p:txBody>
      </p:sp>
      <p:sp>
        <p:nvSpPr>
          <p:cNvPr id="5" name="Substituent număr diapozitiv 4"/>
          <p:cNvSpPr>
            <a:spLocks noGrp="1"/>
          </p:cNvSpPr>
          <p:nvPr>
            <p:ph type="sldNum" sz="quarter" idx="12"/>
          </p:nvPr>
        </p:nvSpPr>
        <p:spPr/>
        <p:txBody>
          <a:bodyPr/>
          <a:lstStyle>
            <a:lvl1pPr>
              <a:defRPr/>
            </a:lvl1pPr>
            <a:extLst/>
          </a:lstStyle>
          <a:p>
            <a:pPr>
              <a:defRPr/>
            </a:pPr>
            <a:fld id="{434BEA81-124B-4F91-9464-54F0DBA3AFAA}"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fld id="{7D6AB425-883C-4DB5-8B7B-A4CBA699B473}" type="datetimeFigureOut">
              <a:rPr lang="ro-RO"/>
              <a:pPr>
                <a:defRPr/>
              </a:pPr>
              <a:t>17.12.2010</a:t>
            </a:fld>
            <a:endParaRPr lang="ro-RO"/>
          </a:p>
        </p:txBody>
      </p:sp>
      <p:sp>
        <p:nvSpPr>
          <p:cNvPr id="6" name="Substituent subsol 21"/>
          <p:cNvSpPr>
            <a:spLocks noGrp="1"/>
          </p:cNvSpPr>
          <p:nvPr>
            <p:ph type="ftr" sz="quarter" idx="11"/>
          </p:nvPr>
        </p:nvSpPr>
        <p:spPr/>
        <p:txBody>
          <a:bodyPr/>
          <a:lstStyle>
            <a:lvl1pPr>
              <a:defRPr/>
            </a:lvl1pPr>
          </a:lstStyle>
          <a:p>
            <a:pPr>
              <a:defRPr/>
            </a:pPr>
            <a:endParaRPr lang="ro-RO"/>
          </a:p>
        </p:txBody>
      </p:sp>
      <p:sp>
        <p:nvSpPr>
          <p:cNvPr id="7" name="Substituent număr diapozitiv 17"/>
          <p:cNvSpPr>
            <a:spLocks noGrp="1"/>
          </p:cNvSpPr>
          <p:nvPr>
            <p:ph type="sldNum" sz="quarter" idx="12"/>
          </p:nvPr>
        </p:nvSpPr>
        <p:spPr/>
        <p:txBody>
          <a:bodyPr/>
          <a:lstStyle>
            <a:lvl1pPr>
              <a:defRPr/>
            </a:lvl1pPr>
          </a:lstStyle>
          <a:p>
            <a:pPr>
              <a:defRPr/>
            </a:pPr>
            <a:fld id="{B6D56842-998D-4D05-BDAE-49EC6F24A29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fld id="{346587CF-475B-43E8-90B8-590E6F936AC6}" type="datetimeFigureOut">
              <a:rPr lang="ro-RO"/>
              <a:pPr>
                <a:defRPr/>
              </a:pPr>
              <a:t>17.12.2010</a:t>
            </a:fld>
            <a:endParaRPr lang="ro-RO"/>
          </a:p>
        </p:txBody>
      </p:sp>
      <p:sp>
        <p:nvSpPr>
          <p:cNvPr id="3" name="Substituent subsol 21"/>
          <p:cNvSpPr>
            <a:spLocks noGrp="1"/>
          </p:cNvSpPr>
          <p:nvPr>
            <p:ph type="ftr" sz="quarter" idx="11"/>
          </p:nvPr>
        </p:nvSpPr>
        <p:spPr/>
        <p:txBody>
          <a:bodyPr/>
          <a:lstStyle>
            <a:lvl1pPr>
              <a:defRPr/>
            </a:lvl1pPr>
          </a:lstStyle>
          <a:p>
            <a:pPr>
              <a:defRPr/>
            </a:pPr>
            <a:endParaRPr lang="ro-RO"/>
          </a:p>
        </p:txBody>
      </p:sp>
      <p:sp>
        <p:nvSpPr>
          <p:cNvPr id="4" name="Substituent număr diapozitiv 17"/>
          <p:cNvSpPr>
            <a:spLocks noGrp="1"/>
          </p:cNvSpPr>
          <p:nvPr>
            <p:ph type="sldNum" sz="quarter" idx="12"/>
          </p:nvPr>
        </p:nvSpPr>
        <p:spPr/>
        <p:txBody>
          <a:bodyPr/>
          <a:lstStyle>
            <a:lvl1pPr>
              <a:defRPr/>
            </a:lvl1pPr>
          </a:lstStyle>
          <a:p>
            <a:pPr>
              <a:defRPr/>
            </a:pPr>
            <a:fld id="{D15975AD-0704-482F-ACB5-7985C5EFFE3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fld id="{985555A6-7CF4-4489-B260-5101CF9FB47F}" type="datetimeFigureOut">
              <a:rPr lang="ro-RO"/>
              <a:pPr>
                <a:defRPr/>
              </a:pPr>
              <a:t>17.12.2010</a:t>
            </a:fld>
            <a:endParaRPr lang="ro-RO"/>
          </a:p>
        </p:txBody>
      </p:sp>
      <p:sp>
        <p:nvSpPr>
          <p:cNvPr id="6" name="Substituent subsol 5"/>
          <p:cNvSpPr>
            <a:spLocks noGrp="1"/>
          </p:cNvSpPr>
          <p:nvPr>
            <p:ph type="ftr" sz="quarter" idx="11"/>
          </p:nvPr>
        </p:nvSpPr>
        <p:spPr/>
        <p:txBody>
          <a:bodyPr/>
          <a:lstStyle>
            <a:lvl1pPr>
              <a:defRPr/>
            </a:lvl1pPr>
            <a:extLst/>
          </a:lstStyle>
          <a:p>
            <a:pPr>
              <a:defRPr/>
            </a:pPr>
            <a:endParaRPr lang="ro-RO"/>
          </a:p>
        </p:txBody>
      </p:sp>
      <p:sp>
        <p:nvSpPr>
          <p:cNvPr id="7" name="Substituent număr diapozitiv 6"/>
          <p:cNvSpPr>
            <a:spLocks noGrp="1"/>
          </p:cNvSpPr>
          <p:nvPr>
            <p:ph type="sldNum" sz="quarter" idx="12"/>
          </p:nvPr>
        </p:nvSpPr>
        <p:spPr/>
        <p:txBody>
          <a:bodyPr/>
          <a:lstStyle>
            <a:lvl1pPr>
              <a:defRPr/>
            </a:lvl1pPr>
            <a:extLst/>
          </a:lstStyle>
          <a:p>
            <a:pPr>
              <a:defRPr/>
            </a:pPr>
            <a:fld id="{4049A0B0-5062-43CB-A4D2-D80D42697051}"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5" name="Formă liberă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ormă liberă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Triunghi drept 9"/>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Conector drep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În zigzag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În zigzag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Substituent text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3" name="Substituent i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2" name="Titlu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o-RO" smtClean="0"/>
              <a:t>Faceți clic pentru a edita stilul de titlu Coordonator</a:t>
            </a:r>
            <a:endParaRPr lang="en-US"/>
          </a:p>
        </p:txBody>
      </p:sp>
      <p:sp>
        <p:nvSpPr>
          <p:cNvPr id="11" name="Substituent dată 4"/>
          <p:cNvSpPr>
            <a:spLocks noGrp="1"/>
          </p:cNvSpPr>
          <p:nvPr>
            <p:ph type="dt" sz="half" idx="10"/>
          </p:nvPr>
        </p:nvSpPr>
        <p:spPr/>
        <p:txBody>
          <a:bodyPr/>
          <a:lstStyle>
            <a:lvl1pPr>
              <a:defRPr smtClean="0">
                <a:solidFill>
                  <a:schemeClr val="tx1"/>
                </a:solidFill>
              </a:defRPr>
            </a:lvl1pPr>
            <a:extLst/>
          </a:lstStyle>
          <a:p>
            <a:pPr>
              <a:defRPr/>
            </a:pPr>
            <a:fld id="{A4F2FF35-E603-451A-8A6B-493AE07EAF3A}" type="datetimeFigureOut">
              <a:rPr lang="ro-RO"/>
              <a:pPr>
                <a:defRPr/>
              </a:pPr>
              <a:t>17.12.2010</a:t>
            </a:fld>
            <a:endParaRPr lang="ro-RO"/>
          </a:p>
        </p:txBody>
      </p:sp>
      <p:sp>
        <p:nvSpPr>
          <p:cNvPr id="12" name="Substituent subsol 5"/>
          <p:cNvSpPr>
            <a:spLocks noGrp="1"/>
          </p:cNvSpPr>
          <p:nvPr>
            <p:ph type="ftr" sz="quarter" idx="11"/>
          </p:nvPr>
        </p:nvSpPr>
        <p:spPr/>
        <p:txBody>
          <a:bodyPr/>
          <a:lstStyle>
            <a:lvl1pPr>
              <a:defRPr>
                <a:solidFill>
                  <a:schemeClr val="tx1"/>
                </a:solidFill>
              </a:defRPr>
            </a:lvl1pPr>
            <a:extLst/>
          </a:lstStyle>
          <a:p>
            <a:pPr>
              <a:defRPr/>
            </a:pPr>
            <a:endParaRPr lang="ro-RO"/>
          </a:p>
        </p:txBody>
      </p:sp>
      <p:sp>
        <p:nvSpPr>
          <p:cNvPr id="13" name="Substituent număr diapozitiv 6"/>
          <p:cNvSpPr>
            <a:spLocks noGrp="1"/>
          </p:cNvSpPr>
          <p:nvPr>
            <p:ph type="sldNum" sz="quarter" idx="12"/>
          </p:nvPr>
        </p:nvSpPr>
        <p:spPr/>
        <p:txBody>
          <a:bodyPr/>
          <a:lstStyle>
            <a:lvl1pPr>
              <a:defRPr smtClean="0">
                <a:solidFill>
                  <a:schemeClr val="tx1"/>
                </a:solidFill>
              </a:defRPr>
            </a:lvl1pPr>
            <a:extLst/>
          </a:lstStyle>
          <a:p>
            <a:pPr>
              <a:defRPr/>
            </a:pPr>
            <a:fld id="{DFE14AD4-F4F9-4291-B788-B39716D6FBE7}"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1481329"/>
            <a:ext cx="8229600" cy="4386071"/>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9583710B-944B-4F5A-95AC-004289DA2E29}"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721389F7-D8F6-42A9-B7AB-EBD6F970E7E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44013" y="274640"/>
            <a:ext cx="1777470" cy="5592761"/>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1"/>
            <a:ext cx="6324600" cy="5592760"/>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6ACFE459-F425-4B26-A747-E74473193115}"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81C34AB8-1CE8-4310-98BA-484F7972D1B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8" name="Titlu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o-RO" smtClean="0"/>
              <a:t>Faceți clic pentru a edita stilul de titlu Coordonator</a:t>
            </a:r>
            <a:endParaRPr lang="en-US"/>
          </a:p>
        </p:txBody>
      </p:sp>
      <p:sp>
        <p:nvSpPr>
          <p:cNvPr id="9" name="Subtitlu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4" name="Substituent dată 13"/>
          <p:cNvSpPr>
            <a:spLocks noGrp="1"/>
          </p:cNvSpPr>
          <p:nvPr>
            <p:ph type="dt" sz="half" idx="10"/>
          </p:nvPr>
        </p:nvSpPr>
        <p:spPr/>
        <p:txBody>
          <a:bodyPr/>
          <a:lstStyle>
            <a:lvl1pPr>
              <a:defRPr/>
            </a:lvl1pPr>
          </a:lstStyle>
          <a:p>
            <a:pPr>
              <a:defRPr/>
            </a:pPr>
            <a:fld id="{9AC45755-B480-453E-B1ED-D92275347935}"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5F8999D0-B0E3-4856-9149-BD30352D1CB9}"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fld id="{3CC5D1D1-43FB-4B69-BFC7-12B8420B9E6C}"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70495912-F936-4FEA-AE31-3395803AA3B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pPr>
              <a:defRPr/>
            </a:pPr>
            <a:fld id="{47AF521A-B7DD-4350-8FD4-7536DCDF8018}"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p:txBody>
          <a:bodyPr/>
          <a:lstStyle>
            <a:lvl1pPr>
              <a:defRPr/>
            </a:lvl1pPr>
          </a:lstStyle>
          <a:p>
            <a:pPr>
              <a:defRPr/>
            </a:pPr>
            <a:fld id="{2661FBB9-B9D4-4833-9C85-F86E7D755524}"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fld id="{D278C873-6875-48E7-8592-DAF6574ECDDA}" type="datetimeFigureOut">
              <a:rPr lang="ro-RO"/>
              <a:pPr>
                <a:defRPr/>
              </a:pPr>
              <a:t>17.12.2010</a:t>
            </a:fld>
            <a:endParaRPr lang="ro-RO"/>
          </a:p>
        </p:txBody>
      </p:sp>
      <p:sp>
        <p:nvSpPr>
          <p:cNvPr id="6" name="Substituent subsol 2"/>
          <p:cNvSpPr>
            <a:spLocks noGrp="1"/>
          </p:cNvSpPr>
          <p:nvPr>
            <p:ph type="ftr" sz="quarter" idx="11"/>
          </p:nvPr>
        </p:nvSpPr>
        <p:spPr/>
        <p:txBody>
          <a:bodyPr/>
          <a:lstStyle>
            <a:lvl1pPr>
              <a:defRPr/>
            </a:lvl1pPr>
          </a:lstStyle>
          <a:p>
            <a:pPr>
              <a:defRPr/>
            </a:pPr>
            <a:endParaRPr lang="ro-RO"/>
          </a:p>
        </p:txBody>
      </p:sp>
      <p:sp>
        <p:nvSpPr>
          <p:cNvPr id="7" name="Substituent număr diapozitiv 22"/>
          <p:cNvSpPr>
            <a:spLocks noGrp="1"/>
          </p:cNvSpPr>
          <p:nvPr>
            <p:ph type="sldNum" sz="quarter" idx="12"/>
          </p:nvPr>
        </p:nvSpPr>
        <p:spPr/>
        <p:txBody>
          <a:bodyPr/>
          <a:lstStyle>
            <a:lvl1pPr>
              <a:defRPr/>
            </a:lvl1pPr>
          </a:lstStyle>
          <a:p>
            <a:pPr>
              <a:defRPr/>
            </a:pPr>
            <a:fld id="{468F660F-CE16-47F8-BBE4-CC7AAB91AAB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13"/>
          <p:cNvSpPr>
            <a:spLocks noGrp="1"/>
          </p:cNvSpPr>
          <p:nvPr>
            <p:ph type="dt" sz="half" idx="10"/>
          </p:nvPr>
        </p:nvSpPr>
        <p:spPr/>
        <p:txBody>
          <a:bodyPr/>
          <a:lstStyle>
            <a:lvl1pPr>
              <a:defRPr/>
            </a:lvl1pPr>
          </a:lstStyle>
          <a:p>
            <a:pPr>
              <a:defRPr/>
            </a:pPr>
            <a:fld id="{CC8566CD-B314-4009-B37D-5C1B46CFCC5D}" type="datetimeFigureOut">
              <a:rPr lang="ro-RO"/>
              <a:pPr>
                <a:defRPr/>
              </a:pPr>
              <a:t>17.12.2010</a:t>
            </a:fld>
            <a:endParaRPr lang="ro-RO"/>
          </a:p>
        </p:txBody>
      </p:sp>
      <p:sp>
        <p:nvSpPr>
          <p:cNvPr id="8" name="Substituent subsol 2"/>
          <p:cNvSpPr>
            <a:spLocks noGrp="1"/>
          </p:cNvSpPr>
          <p:nvPr>
            <p:ph type="ftr" sz="quarter" idx="11"/>
          </p:nvPr>
        </p:nvSpPr>
        <p:spPr/>
        <p:txBody>
          <a:bodyPr/>
          <a:lstStyle>
            <a:lvl1pPr>
              <a:defRPr/>
            </a:lvl1pPr>
          </a:lstStyle>
          <a:p>
            <a:pPr>
              <a:defRPr/>
            </a:pPr>
            <a:endParaRPr lang="ro-RO"/>
          </a:p>
        </p:txBody>
      </p:sp>
      <p:sp>
        <p:nvSpPr>
          <p:cNvPr id="9" name="Substituent număr diapozitiv 22"/>
          <p:cNvSpPr>
            <a:spLocks noGrp="1"/>
          </p:cNvSpPr>
          <p:nvPr>
            <p:ph type="sldNum" sz="quarter" idx="12"/>
          </p:nvPr>
        </p:nvSpPr>
        <p:spPr/>
        <p:txBody>
          <a:bodyPr/>
          <a:lstStyle>
            <a:lvl1pPr>
              <a:defRPr/>
            </a:lvl1pPr>
          </a:lstStyle>
          <a:p>
            <a:pPr>
              <a:defRPr/>
            </a:pPr>
            <a:fld id="{F97E783C-D49A-42ED-A102-FEBE36E65E01}"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9"/>
          <p:cNvSpPr>
            <a:spLocks noGrp="1"/>
          </p:cNvSpPr>
          <p:nvPr>
            <p:ph type="dt" sz="half" idx="10"/>
          </p:nvPr>
        </p:nvSpPr>
        <p:spPr/>
        <p:txBody>
          <a:bodyPr/>
          <a:lstStyle>
            <a:lvl1pPr>
              <a:defRPr/>
            </a:lvl1pPr>
          </a:lstStyle>
          <a:p>
            <a:pPr>
              <a:defRPr/>
            </a:pPr>
            <a:fld id="{5A7437EA-957C-4D77-951B-433B765AEF13}" type="datetimeFigureOut">
              <a:rPr lang="ro-RO"/>
              <a:pPr>
                <a:defRPr/>
              </a:pPr>
              <a:t>17.12.2010</a:t>
            </a:fld>
            <a:endParaRPr lang="ro-RO"/>
          </a:p>
        </p:txBody>
      </p:sp>
      <p:sp>
        <p:nvSpPr>
          <p:cNvPr id="8" name="Substituent subsol 21"/>
          <p:cNvSpPr>
            <a:spLocks noGrp="1"/>
          </p:cNvSpPr>
          <p:nvPr>
            <p:ph type="ftr" sz="quarter" idx="11"/>
          </p:nvPr>
        </p:nvSpPr>
        <p:spPr/>
        <p:txBody>
          <a:bodyPr/>
          <a:lstStyle>
            <a:lvl1pPr>
              <a:defRPr/>
            </a:lvl1pPr>
          </a:lstStyle>
          <a:p>
            <a:pPr>
              <a:defRPr/>
            </a:pPr>
            <a:endParaRPr lang="ro-RO"/>
          </a:p>
        </p:txBody>
      </p:sp>
      <p:sp>
        <p:nvSpPr>
          <p:cNvPr id="9" name="Substituent număr diapozitiv 17"/>
          <p:cNvSpPr>
            <a:spLocks noGrp="1"/>
          </p:cNvSpPr>
          <p:nvPr>
            <p:ph type="sldNum" sz="quarter" idx="12"/>
          </p:nvPr>
        </p:nvSpPr>
        <p:spPr/>
        <p:txBody>
          <a:bodyPr/>
          <a:lstStyle>
            <a:lvl1pPr>
              <a:defRPr/>
            </a:lvl1pPr>
          </a:lstStyle>
          <a:p>
            <a:pPr>
              <a:defRPr/>
            </a:pPr>
            <a:fld id="{1F2CD118-9DCA-4CBB-B484-BD2387C6E52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13"/>
          <p:cNvSpPr>
            <a:spLocks noGrp="1"/>
          </p:cNvSpPr>
          <p:nvPr>
            <p:ph type="dt" sz="half" idx="10"/>
          </p:nvPr>
        </p:nvSpPr>
        <p:spPr/>
        <p:txBody>
          <a:bodyPr/>
          <a:lstStyle>
            <a:lvl1pPr>
              <a:defRPr/>
            </a:lvl1pPr>
          </a:lstStyle>
          <a:p>
            <a:pPr>
              <a:defRPr/>
            </a:pPr>
            <a:fld id="{46545475-330F-4BE6-B822-BD68A6244C92}" type="datetimeFigureOut">
              <a:rPr lang="ro-RO"/>
              <a:pPr>
                <a:defRPr/>
              </a:pPr>
              <a:t>17.12.2010</a:t>
            </a:fld>
            <a:endParaRPr lang="ro-RO"/>
          </a:p>
        </p:txBody>
      </p:sp>
      <p:sp>
        <p:nvSpPr>
          <p:cNvPr id="4" name="Substituent subsol 2"/>
          <p:cNvSpPr>
            <a:spLocks noGrp="1"/>
          </p:cNvSpPr>
          <p:nvPr>
            <p:ph type="ftr" sz="quarter" idx="11"/>
          </p:nvPr>
        </p:nvSpPr>
        <p:spPr/>
        <p:txBody>
          <a:bodyPr/>
          <a:lstStyle>
            <a:lvl1pPr>
              <a:defRPr/>
            </a:lvl1pPr>
          </a:lstStyle>
          <a:p>
            <a:pPr>
              <a:defRPr/>
            </a:pPr>
            <a:endParaRPr lang="ro-RO"/>
          </a:p>
        </p:txBody>
      </p:sp>
      <p:sp>
        <p:nvSpPr>
          <p:cNvPr id="5" name="Substituent număr diapozitiv 22"/>
          <p:cNvSpPr>
            <a:spLocks noGrp="1"/>
          </p:cNvSpPr>
          <p:nvPr>
            <p:ph type="sldNum" sz="quarter" idx="12"/>
          </p:nvPr>
        </p:nvSpPr>
        <p:spPr/>
        <p:txBody>
          <a:bodyPr/>
          <a:lstStyle>
            <a:lvl1pPr>
              <a:defRPr/>
            </a:lvl1pPr>
          </a:lstStyle>
          <a:p>
            <a:pPr>
              <a:defRPr/>
            </a:pPr>
            <a:fld id="{D93EBFC5-A50F-457E-95A5-CDAA2CB13E9D}"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fld id="{8219C777-6B20-454C-8167-D686D2CD04D9}" type="datetimeFigureOut">
              <a:rPr lang="ro-RO"/>
              <a:pPr>
                <a:defRPr/>
              </a:pPr>
              <a:t>17.12.2010</a:t>
            </a:fld>
            <a:endParaRPr lang="ro-RO"/>
          </a:p>
        </p:txBody>
      </p:sp>
      <p:sp>
        <p:nvSpPr>
          <p:cNvPr id="3" name="Substituent subsol 2"/>
          <p:cNvSpPr>
            <a:spLocks noGrp="1"/>
          </p:cNvSpPr>
          <p:nvPr>
            <p:ph type="ftr" sz="quarter" idx="11"/>
          </p:nvPr>
        </p:nvSpPr>
        <p:spPr/>
        <p:txBody>
          <a:bodyPr/>
          <a:lstStyle>
            <a:lvl1pPr>
              <a:defRPr/>
            </a:lvl1pPr>
          </a:lstStyle>
          <a:p>
            <a:pPr>
              <a:defRPr/>
            </a:pPr>
            <a:endParaRPr lang="ro-RO"/>
          </a:p>
        </p:txBody>
      </p:sp>
      <p:sp>
        <p:nvSpPr>
          <p:cNvPr id="4" name="Substituent număr diapozitiv 22"/>
          <p:cNvSpPr>
            <a:spLocks noGrp="1"/>
          </p:cNvSpPr>
          <p:nvPr>
            <p:ph type="sldNum" sz="quarter" idx="12"/>
          </p:nvPr>
        </p:nvSpPr>
        <p:spPr/>
        <p:txBody>
          <a:bodyPr/>
          <a:lstStyle>
            <a:lvl1pPr>
              <a:defRPr/>
            </a:lvl1pPr>
          </a:lstStyle>
          <a:p>
            <a:pPr>
              <a:defRPr/>
            </a:pPr>
            <a:fld id="{38513A0A-A433-4C1E-8BA7-7A2B855CDAA2}"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fld id="{DF782875-F010-42B4-B688-4C3E241A575B}" type="datetimeFigureOut">
              <a:rPr lang="ro-RO"/>
              <a:pPr>
                <a:defRPr/>
              </a:pPr>
              <a:t>17.12.2010</a:t>
            </a:fld>
            <a:endParaRPr lang="ro-RO"/>
          </a:p>
        </p:txBody>
      </p:sp>
      <p:sp>
        <p:nvSpPr>
          <p:cNvPr id="6" name="Substituent subsol 2"/>
          <p:cNvSpPr>
            <a:spLocks noGrp="1"/>
          </p:cNvSpPr>
          <p:nvPr>
            <p:ph type="ftr" sz="quarter" idx="11"/>
          </p:nvPr>
        </p:nvSpPr>
        <p:spPr/>
        <p:txBody>
          <a:bodyPr/>
          <a:lstStyle>
            <a:lvl1pPr>
              <a:defRPr/>
            </a:lvl1pPr>
          </a:lstStyle>
          <a:p>
            <a:pPr>
              <a:defRPr/>
            </a:pPr>
            <a:endParaRPr lang="ro-RO"/>
          </a:p>
        </p:txBody>
      </p:sp>
      <p:sp>
        <p:nvSpPr>
          <p:cNvPr id="7" name="Substituent număr diapozitiv 22"/>
          <p:cNvSpPr>
            <a:spLocks noGrp="1"/>
          </p:cNvSpPr>
          <p:nvPr>
            <p:ph type="sldNum" sz="quarter" idx="12"/>
          </p:nvPr>
        </p:nvSpPr>
        <p:spPr/>
        <p:txBody>
          <a:bodyPr/>
          <a:lstStyle>
            <a:lvl1pPr>
              <a:defRPr/>
            </a:lvl1pPr>
          </a:lstStyle>
          <a:p>
            <a:pPr>
              <a:defRPr/>
            </a:pPr>
            <a:fld id="{A263E341-65C4-4DF4-8A04-4CEFF2FDEA1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13"/>
          <p:cNvSpPr>
            <a:spLocks noGrp="1"/>
          </p:cNvSpPr>
          <p:nvPr>
            <p:ph type="dt" sz="half" idx="10"/>
          </p:nvPr>
        </p:nvSpPr>
        <p:spPr/>
        <p:txBody>
          <a:bodyPr/>
          <a:lstStyle>
            <a:lvl1pPr>
              <a:defRPr/>
            </a:lvl1pPr>
          </a:lstStyle>
          <a:p>
            <a:pPr>
              <a:defRPr/>
            </a:pPr>
            <a:fld id="{C607B8D9-AB79-487D-8493-FC39806EF807}" type="datetimeFigureOut">
              <a:rPr lang="ro-RO"/>
              <a:pPr>
                <a:defRPr/>
              </a:pPr>
              <a:t>17.12.2010</a:t>
            </a:fld>
            <a:endParaRPr lang="ro-RO"/>
          </a:p>
        </p:txBody>
      </p:sp>
      <p:sp>
        <p:nvSpPr>
          <p:cNvPr id="6" name="Substituent subsol 2"/>
          <p:cNvSpPr>
            <a:spLocks noGrp="1"/>
          </p:cNvSpPr>
          <p:nvPr>
            <p:ph type="ftr" sz="quarter" idx="11"/>
          </p:nvPr>
        </p:nvSpPr>
        <p:spPr/>
        <p:txBody>
          <a:bodyPr/>
          <a:lstStyle>
            <a:lvl1pPr>
              <a:defRPr/>
            </a:lvl1pPr>
          </a:lstStyle>
          <a:p>
            <a:pPr>
              <a:defRPr/>
            </a:pPr>
            <a:endParaRPr lang="ro-RO"/>
          </a:p>
        </p:txBody>
      </p:sp>
      <p:sp>
        <p:nvSpPr>
          <p:cNvPr id="7" name="Substituent număr diapozitiv 22"/>
          <p:cNvSpPr>
            <a:spLocks noGrp="1"/>
          </p:cNvSpPr>
          <p:nvPr>
            <p:ph type="sldNum" sz="quarter" idx="12"/>
          </p:nvPr>
        </p:nvSpPr>
        <p:spPr/>
        <p:txBody>
          <a:bodyPr/>
          <a:lstStyle>
            <a:lvl1pPr>
              <a:defRPr/>
            </a:lvl1pPr>
          </a:lstStyle>
          <a:p>
            <a:pPr>
              <a:defRPr/>
            </a:pPr>
            <a:fld id="{C527BB1F-D85A-4938-B56C-A4156A2C4F82}"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fld id="{DBBCF5C4-9404-4B33-8553-BF8A96ABA431}"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F89DFE25-DD65-46F6-8960-D200483149C9}"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fld id="{3981D2D6-5950-4D14-97F7-D021C931F7A1}"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3B180871-37CA-4CCA-8F33-683094E41FC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Conector drep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u 28"/>
          <p:cNvSpPr>
            <a:spLocks noGrp="1"/>
          </p:cNvSpPr>
          <p:nvPr>
            <p:ph type="ctrTitle"/>
          </p:nvPr>
        </p:nvSpPr>
        <p:spPr>
          <a:xfrm>
            <a:off x="381000" y="4853411"/>
            <a:ext cx="8458200" cy="1222375"/>
          </a:xfrm>
        </p:spPr>
        <p:txBody>
          <a:bodyPr anchor="t"/>
          <a:lstStyle/>
          <a:p>
            <a:r>
              <a:rPr lang="ro-RO" smtClean="0"/>
              <a:t>Faceți clic pentru a edita stilul de titlu Coordonator</a:t>
            </a:r>
            <a:endParaRPr lang="en-US"/>
          </a:p>
        </p:txBody>
      </p:sp>
      <p:sp>
        <p:nvSpPr>
          <p:cNvPr id="9" name="Subtitlu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5" name="Substituent dată 15"/>
          <p:cNvSpPr>
            <a:spLocks noGrp="1"/>
          </p:cNvSpPr>
          <p:nvPr>
            <p:ph type="dt" sz="half" idx="10"/>
          </p:nvPr>
        </p:nvSpPr>
        <p:spPr/>
        <p:txBody>
          <a:bodyPr/>
          <a:lstStyle>
            <a:lvl1pPr>
              <a:defRPr/>
            </a:lvl1pPr>
          </a:lstStyle>
          <a:p>
            <a:pPr>
              <a:defRPr/>
            </a:pPr>
            <a:fld id="{225B2652-DD66-4DB7-8CFF-4CB6FA14BA20}" type="datetimeFigureOut">
              <a:rPr lang="ro-RO"/>
              <a:pPr>
                <a:defRPr/>
              </a:pPr>
              <a:t>17.12.2010</a:t>
            </a:fld>
            <a:endParaRPr lang="ro-RO"/>
          </a:p>
        </p:txBody>
      </p:sp>
      <p:sp>
        <p:nvSpPr>
          <p:cNvPr id="6" name="Substituent subsol 1"/>
          <p:cNvSpPr>
            <a:spLocks noGrp="1"/>
          </p:cNvSpPr>
          <p:nvPr>
            <p:ph type="ftr" sz="quarter" idx="11"/>
          </p:nvPr>
        </p:nvSpPr>
        <p:spPr/>
        <p:txBody>
          <a:bodyPr/>
          <a:lstStyle>
            <a:lvl1pPr>
              <a:defRPr/>
            </a:lvl1pPr>
          </a:lstStyle>
          <a:p>
            <a:pPr>
              <a:defRPr/>
            </a:pPr>
            <a:endParaRPr lang="ro-RO"/>
          </a:p>
        </p:txBody>
      </p:sp>
      <p:sp>
        <p:nvSpPr>
          <p:cNvPr id="7" name="Substituent număr diapozitiv 14"/>
          <p:cNvSpPr>
            <a:spLocks noGrp="1"/>
          </p:cNvSpPr>
          <p:nvPr>
            <p:ph type="sldNum" sz="quarter" idx="12"/>
          </p:nvPr>
        </p:nvSpPr>
        <p:spPr>
          <a:xfrm>
            <a:off x="8229600" y="6473825"/>
            <a:ext cx="758825" cy="247650"/>
          </a:xfrm>
        </p:spPr>
        <p:txBody>
          <a:bodyPr/>
          <a:lstStyle>
            <a:lvl1pPr>
              <a:defRPr/>
            </a:lvl1pPr>
          </a:lstStyle>
          <a:p>
            <a:pPr>
              <a:defRPr/>
            </a:pPr>
            <a:fld id="{E80AF261-03CB-4B7B-8481-C98C3181936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2" name="Titlu 21"/>
          <p:cNvSpPr>
            <a:spLocks noGrp="1"/>
          </p:cNvSpPr>
          <p:nvPr>
            <p:ph type="title"/>
          </p:nvPr>
        </p:nvSpPr>
        <p:spPr/>
        <p:txBody>
          <a:bodyPr/>
          <a:lstStyle/>
          <a:p>
            <a:r>
              <a:rPr lang="ro-RO" smtClean="0"/>
              <a:t>Faceți clic pentru a edita stilul de titlu Coordonator</a:t>
            </a:r>
            <a:endParaRPr lang="en-US"/>
          </a:p>
        </p:txBody>
      </p:sp>
      <p:sp>
        <p:nvSpPr>
          <p:cNvPr id="27" name="Substituent conținut 26"/>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2C55EF62-C99D-4D82-A632-FF6D40C1ABDD}" type="datetimeFigureOut">
              <a:rPr lang="ro-RO"/>
              <a:pPr>
                <a:defRPr/>
              </a:pPr>
              <a:t>17.12.2010</a:t>
            </a:fld>
            <a:endParaRPr lang="ro-RO"/>
          </a:p>
        </p:txBody>
      </p:sp>
      <p:sp>
        <p:nvSpPr>
          <p:cNvPr id="5" name="Substituent subsol 18"/>
          <p:cNvSpPr>
            <a:spLocks noGrp="1"/>
          </p:cNvSpPr>
          <p:nvPr>
            <p:ph type="ftr" sz="quarter" idx="11"/>
          </p:nvPr>
        </p:nvSpPr>
        <p:spPr>
          <a:xfrm>
            <a:off x="3581400" y="76200"/>
            <a:ext cx="2895600" cy="288925"/>
          </a:xfrm>
        </p:spPr>
        <p:txBody>
          <a:bodyPr/>
          <a:lstStyle>
            <a:lvl1pPr>
              <a:defRPr/>
            </a:lvl1pPr>
          </a:lstStyle>
          <a:p>
            <a:pPr>
              <a:defRPr/>
            </a:pPr>
            <a:endParaRPr lang="ro-RO"/>
          </a:p>
        </p:txBody>
      </p:sp>
      <p:sp>
        <p:nvSpPr>
          <p:cNvPr id="6" name="Substituent număr diapozitiv 15"/>
          <p:cNvSpPr>
            <a:spLocks noGrp="1"/>
          </p:cNvSpPr>
          <p:nvPr>
            <p:ph type="sldNum" sz="quarter" idx="12"/>
          </p:nvPr>
        </p:nvSpPr>
        <p:spPr>
          <a:xfrm>
            <a:off x="8229600" y="6473825"/>
            <a:ext cx="758825" cy="247650"/>
          </a:xfrm>
        </p:spPr>
        <p:txBody>
          <a:bodyPr/>
          <a:lstStyle>
            <a:lvl1pPr>
              <a:defRPr/>
            </a:lvl1pPr>
          </a:lstStyle>
          <a:p>
            <a:pPr>
              <a:defRPr/>
            </a:pPr>
            <a:fld id="{9F6B24F1-6D40-457C-898B-9EF7CED7ABE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Conector drep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Substituent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8" name="Titlu 7"/>
          <p:cNvSpPr>
            <a:spLocks noGrp="1"/>
          </p:cNvSpPr>
          <p:nvPr>
            <p:ph type="title"/>
          </p:nvPr>
        </p:nvSpPr>
        <p:spPr>
          <a:xfrm>
            <a:off x="180475" y="2947085"/>
            <a:ext cx="8686800" cy="1184825"/>
          </a:xfrm>
        </p:spPr>
        <p:txBody>
          <a:bodyPr rtlCol="0" anchor="t"/>
          <a:lstStyle>
            <a:lvl1pPr algn="r">
              <a:defRPr/>
            </a:lvl1pPr>
          </a:lstStyle>
          <a:p>
            <a:r>
              <a:rPr lang="ro-RO" smtClean="0"/>
              <a:t>Faceți clic pentru a edita stilul de titlu Coordonator</a:t>
            </a:r>
            <a:endParaRPr lang="en-US"/>
          </a:p>
        </p:txBody>
      </p:sp>
      <p:sp>
        <p:nvSpPr>
          <p:cNvPr id="5" name="Substituent dată 18"/>
          <p:cNvSpPr>
            <a:spLocks noGrp="1"/>
          </p:cNvSpPr>
          <p:nvPr>
            <p:ph type="dt" sz="half" idx="10"/>
          </p:nvPr>
        </p:nvSpPr>
        <p:spPr/>
        <p:txBody>
          <a:bodyPr/>
          <a:lstStyle>
            <a:lvl1pPr>
              <a:defRPr/>
            </a:lvl1pPr>
          </a:lstStyle>
          <a:p>
            <a:pPr>
              <a:defRPr/>
            </a:pPr>
            <a:fld id="{906B6AB1-662E-4348-A80A-263411E43030}" type="datetimeFigureOut">
              <a:rPr lang="ro-RO"/>
              <a:pPr>
                <a:defRPr/>
              </a:pPr>
              <a:t>17.12.2010</a:t>
            </a:fld>
            <a:endParaRPr lang="ro-RO"/>
          </a:p>
        </p:txBody>
      </p:sp>
      <p:sp>
        <p:nvSpPr>
          <p:cNvPr id="7" name="Substituent subsol 10"/>
          <p:cNvSpPr>
            <a:spLocks noGrp="1"/>
          </p:cNvSpPr>
          <p:nvPr>
            <p:ph type="ftr" sz="quarter" idx="11"/>
          </p:nvPr>
        </p:nvSpPr>
        <p:spPr/>
        <p:txBody>
          <a:bodyPr/>
          <a:lstStyle>
            <a:lvl1pPr>
              <a:defRPr/>
            </a:lvl1pPr>
          </a:lstStyle>
          <a:p>
            <a:pPr>
              <a:defRPr/>
            </a:pPr>
            <a:endParaRPr lang="ro-RO"/>
          </a:p>
        </p:txBody>
      </p:sp>
      <p:sp>
        <p:nvSpPr>
          <p:cNvPr id="9" name="Substituent număr diapozitiv 15"/>
          <p:cNvSpPr>
            <a:spLocks noGrp="1"/>
          </p:cNvSpPr>
          <p:nvPr>
            <p:ph type="sldNum" sz="quarter" idx="12"/>
          </p:nvPr>
        </p:nvSpPr>
        <p:spPr/>
        <p:txBody>
          <a:bodyPr/>
          <a:lstStyle>
            <a:lvl1pPr>
              <a:defRPr/>
            </a:lvl1pPr>
          </a:lstStyle>
          <a:p>
            <a:pPr>
              <a:defRPr/>
            </a:pPr>
            <a:fld id="{DC38670B-B0DB-4CDA-8127-059C99838CEC}"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0" name="Titlu 1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14" name="Substituent conținut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0"/>
          <p:cNvSpPr>
            <a:spLocks noGrp="1"/>
          </p:cNvSpPr>
          <p:nvPr>
            <p:ph type="dt" sz="half" idx="10"/>
          </p:nvPr>
        </p:nvSpPr>
        <p:spPr/>
        <p:txBody>
          <a:bodyPr/>
          <a:lstStyle>
            <a:lvl1pPr>
              <a:defRPr/>
            </a:lvl1pPr>
          </a:lstStyle>
          <a:p>
            <a:pPr>
              <a:defRPr/>
            </a:pPr>
            <a:fld id="{73D3D862-1A46-4C40-B9EF-95DAF916F329}" type="datetimeFigureOut">
              <a:rPr lang="ro-RO"/>
              <a:pPr>
                <a:defRPr/>
              </a:pPr>
              <a:t>17.12.2010</a:t>
            </a:fld>
            <a:endParaRPr lang="ro-RO"/>
          </a:p>
        </p:txBody>
      </p:sp>
      <p:sp>
        <p:nvSpPr>
          <p:cNvPr id="6" name="Substituent subsol 27"/>
          <p:cNvSpPr>
            <a:spLocks noGrp="1"/>
          </p:cNvSpPr>
          <p:nvPr>
            <p:ph type="ftr" sz="quarter" idx="11"/>
          </p:nvPr>
        </p:nvSpPr>
        <p:spPr/>
        <p:txBody>
          <a:bodyPr/>
          <a:lstStyle>
            <a:lvl1pPr>
              <a:defRPr/>
            </a:lvl1pPr>
          </a:lstStyle>
          <a:p>
            <a:pPr>
              <a:defRPr/>
            </a:pPr>
            <a:endParaRPr lang="ro-RO"/>
          </a:p>
        </p:txBody>
      </p:sp>
      <p:sp>
        <p:nvSpPr>
          <p:cNvPr id="7" name="Substituent număr diapozitiv 4"/>
          <p:cNvSpPr>
            <a:spLocks noGrp="1"/>
          </p:cNvSpPr>
          <p:nvPr>
            <p:ph type="sldNum" sz="quarter" idx="12"/>
          </p:nvPr>
        </p:nvSpPr>
        <p:spPr/>
        <p:txBody>
          <a:bodyPr/>
          <a:lstStyle>
            <a:lvl1pPr>
              <a:defRPr/>
            </a:lvl1pPr>
          </a:lstStyle>
          <a:p>
            <a:pPr>
              <a:defRPr/>
            </a:pPr>
            <a:fld id="{1D61A5C4-08DF-4AC9-9039-B0CDE2EAFA3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dată 9"/>
          <p:cNvSpPr>
            <a:spLocks noGrp="1"/>
          </p:cNvSpPr>
          <p:nvPr>
            <p:ph type="dt" sz="half" idx="10"/>
          </p:nvPr>
        </p:nvSpPr>
        <p:spPr/>
        <p:txBody>
          <a:bodyPr/>
          <a:lstStyle>
            <a:lvl1pPr>
              <a:defRPr/>
            </a:lvl1pPr>
          </a:lstStyle>
          <a:p>
            <a:pPr>
              <a:defRPr/>
            </a:pPr>
            <a:fld id="{E6A0FE97-F454-472A-8318-8E9D67611246}" type="datetimeFigureOut">
              <a:rPr lang="ro-RO"/>
              <a:pPr>
                <a:defRPr/>
              </a:pPr>
              <a:t>17.12.2010</a:t>
            </a:fld>
            <a:endParaRPr lang="ro-RO"/>
          </a:p>
        </p:txBody>
      </p:sp>
      <p:sp>
        <p:nvSpPr>
          <p:cNvPr id="4" name="Substituent subsol 21"/>
          <p:cNvSpPr>
            <a:spLocks noGrp="1"/>
          </p:cNvSpPr>
          <p:nvPr>
            <p:ph type="ftr" sz="quarter" idx="11"/>
          </p:nvPr>
        </p:nvSpPr>
        <p:spPr/>
        <p:txBody>
          <a:bodyPr/>
          <a:lstStyle>
            <a:lvl1pPr>
              <a:defRPr/>
            </a:lvl1pPr>
          </a:lstStyle>
          <a:p>
            <a:pPr>
              <a:defRPr/>
            </a:pPr>
            <a:endParaRPr lang="ro-RO"/>
          </a:p>
        </p:txBody>
      </p:sp>
      <p:sp>
        <p:nvSpPr>
          <p:cNvPr id="5" name="Substituent număr diapozitiv 17"/>
          <p:cNvSpPr>
            <a:spLocks noGrp="1"/>
          </p:cNvSpPr>
          <p:nvPr>
            <p:ph type="sldNum" sz="quarter" idx="12"/>
          </p:nvPr>
        </p:nvSpPr>
        <p:spPr/>
        <p:txBody>
          <a:bodyPr/>
          <a:lstStyle>
            <a:lvl1pPr>
              <a:defRPr/>
            </a:lvl1pPr>
          </a:lstStyle>
          <a:p>
            <a:pPr>
              <a:defRPr/>
            </a:pPr>
            <a:fld id="{142BA414-5840-4CA7-ACED-5920C77EA795}"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7" name="Conector drep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Titlu 28"/>
          <p:cNvSpPr>
            <a:spLocks noGrp="1"/>
          </p:cNvSpPr>
          <p:nvPr>
            <p:ph type="title"/>
          </p:nvPr>
        </p:nvSpPr>
        <p:spPr>
          <a:xfrm>
            <a:off x="304800" y="5410200"/>
            <a:ext cx="8610600" cy="882650"/>
          </a:xfrm>
        </p:spPr>
        <p:txBody>
          <a:bodyPr/>
          <a:lstStyle>
            <a:lvl1pPr>
              <a:defRPr/>
            </a:lvl1pPr>
          </a:lstStyle>
          <a:p>
            <a:r>
              <a:rPr lang="ro-RO" smtClean="0"/>
              <a:t>Faceți clic pentru a edita stilul de titlu Coordonator</a:t>
            </a:r>
            <a:endParaRPr lang="en-US"/>
          </a:p>
        </p:txBody>
      </p:sp>
      <p:sp>
        <p:nvSpPr>
          <p:cNvPr id="13" name="Substituent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25" name="Substituent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conținut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8" name="Substituent conținut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Substituent dată 9"/>
          <p:cNvSpPr>
            <a:spLocks noGrp="1"/>
          </p:cNvSpPr>
          <p:nvPr>
            <p:ph type="dt" sz="half" idx="10"/>
          </p:nvPr>
        </p:nvSpPr>
        <p:spPr/>
        <p:txBody>
          <a:bodyPr/>
          <a:lstStyle>
            <a:lvl1pPr>
              <a:defRPr/>
            </a:lvl1pPr>
          </a:lstStyle>
          <a:p>
            <a:pPr>
              <a:defRPr/>
            </a:pPr>
            <a:fld id="{F41087AA-4531-4C34-A0DB-0A520B077650}" type="datetimeFigureOut">
              <a:rPr lang="ro-RO"/>
              <a:pPr>
                <a:defRPr/>
              </a:pPr>
              <a:t>17.12.2010</a:t>
            </a:fld>
            <a:endParaRPr lang="ro-RO"/>
          </a:p>
        </p:txBody>
      </p:sp>
      <p:sp>
        <p:nvSpPr>
          <p:cNvPr id="9" name="Substituent subsol 5"/>
          <p:cNvSpPr>
            <a:spLocks noGrp="1"/>
          </p:cNvSpPr>
          <p:nvPr>
            <p:ph type="ftr" sz="quarter" idx="11"/>
          </p:nvPr>
        </p:nvSpPr>
        <p:spPr/>
        <p:txBody>
          <a:bodyPr/>
          <a:lstStyle>
            <a:lvl1pPr>
              <a:defRPr/>
            </a:lvl1pPr>
          </a:lstStyle>
          <a:p>
            <a:pPr>
              <a:defRPr/>
            </a:pPr>
            <a:endParaRPr lang="ro-RO"/>
          </a:p>
        </p:txBody>
      </p:sp>
      <p:sp>
        <p:nvSpPr>
          <p:cNvPr id="10" name="Substituent număr diapozitiv 6"/>
          <p:cNvSpPr>
            <a:spLocks noGrp="1"/>
          </p:cNvSpPr>
          <p:nvPr>
            <p:ph type="sldNum" sz="quarter" idx="12"/>
          </p:nvPr>
        </p:nvSpPr>
        <p:spPr>
          <a:xfrm>
            <a:off x="8229600" y="6477000"/>
            <a:ext cx="762000" cy="247650"/>
          </a:xfrm>
        </p:spPr>
        <p:txBody>
          <a:bodyPr/>
          <a:lstStyle>
            <a:lvl1pPr>
              <a:defRPr/>
            </a:lvl1pPr>
          </a:lstStyle>
          <a:p>
            <a:pPr>
              <a:defRPr/>
            </a:pPr>
            <a:fld id="{257254A5-4E8E-4A0E-8FB2-F48A14B69E3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0" name="Titlu 2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3" name="Substituent dată 10"/>
          <p:cNvSpPr>
            <a:spLocks noGrp="1"/>
          </p:cNvSpPr>
          <p:nvPr>
            <p:ph type="dt" sz="half" idx="10"/>
          </p:nvPr>
        </p:nvSpPr>
        <p:spPr/>
        <p:txBody>
          <a:bodyPr/>
          <a:lstStyle>
            <a:lvl1pPr>
              <a:defRPr/>
            </a:lvl1pPr>
          </a:lstStyle>
          <a:p>
            <a:pPr>
              <a:defRPr/>
            </a:pPr>
            <a:fld id="{D33C3773-D040-45B0-BB44-7A4482752C35}" type="datetimeFigureOut">
              <a:rPr lang="ro-RO"/>
              <a:pPr>
                <a:defRPr/>
              </a:pPr>
              <a:t>17.12.2010</a:t>
            </a:fld>
            <a:endParaRPr lang="ro-RO"/>
          </a:p>
        </p:txBody>
      </p:sp>
      <p:sp>
        <p:nvSpPr>
          <p:cNvPr id="4" name="Substituent subsol 27"/>
          <p:cNvSpPr>
            <a:spLocks noGrp="1"/>
          </p:cNvSpPr>
          <p:nvPr>
            <p:ph type="ftr" sz="quarter" idx="11"/>
          </p:nvPr>
        </p:nvSpPr>
        <p:spPr/>
        <p:txBody>
          <a:bodyPr/>
          <a:lstStyle>
            <a:lvl1pPr>
              <a:defRPr/>
            </a:lvl1pPr>
          </a:lstStyle>
          <a:p>
            <a:pPr>
              <a:defRPr/>
            </a:pPr>
            <a:endParaRPr lang="ro-RO"/>
          </a:p>
        </p:txBody>
      </p:sp>
      <p:sp>
        <p:nvSpPr>
          <p:cNvPr id="5" name="Substituent număr diapozitiv 4"/>
          <p:cNvSpPr>
            <a:spLocks noGrp="1"/>
          </p:cNvSpPr>
          <p:nvPr>
            <p:ph type="sldNum" sz="quarter" idx="12"/>
          </p:nvPr>
        </p:nvSpPr>
        <p:spPr/>
        <p:txBody>
          <a:bodyPr/>
          <a:lstStyle>
            <a:lvl1pPr>
              <a:defRPr/>
            </a:lvl1pPr>
          </a:lstStyle>
          <a:p>
            <a:pPr>
              <a:defRPr/>
            </a:pPr>
            <a:fld id="{12E8DF6A-6877-435B-BA32-B160D967E1F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Substituent dată 2"/>
          <p:cNvSpPr>
            <a:spLocks noGrp="1"/>
          </p:cNvSpPr>
          <p:nvPr>
            <p:ph type="dt" sz="half" idx="10"/>
          </p:nvPr>
        </p:nvSpPr>
        <p:spPr/>
        <p:txBody>
          <a:bodyPr/>
          <a:lstStyle>
            <a:lvl1pPr>
              <a:defRPr/>
            </a:lvl1pPr>
          </a:lstStyle>
          <a:p>
            <a:pPr>
              <a:defRPr/>
            </a:pPr>
            <a:fld id="{5B930EF0-7D52-4804-AF9F-16D5642B5D75}" type="datetimeFigureOut">
              <a:rPr lang="ro-RO"/>
              <a:pPr>
                <a:defRPr/>
              </a:pPr>
              <a:t>17.12.2010</a:t>
            </a:fld>
            <a:endParaRPr lang="ro-RO"/>
          </a:p>
        </p:txBody>
      </p:sp>
      <p:sp>
        <p:nvSpPr>
          <p:cNvPr id="3" name="Substituent subsol 23"/>
          <p:cNvSpPr>
            <a:spLocks noGrp="1"/>
          </p:cNvSpPr>
          <p:nvPr>
            <p:ph type="ftr" sz="quarter" idx="11"/>
          </p:nvPr>
        </p:nvSpPr>
        <p:spPr/>
        <p:txBody>
          <a:bodyPr/>
          <a:lstStyle>
            <a:lvl1pPr>
              <a:defRPr/>
            </a:lvl1pPr>
          </a:lstStyle>
          <a:p>
            <a:pPr>
              <a:defRPr/>
            </a:pPr>
            <a:endParaRPr lang="ro-RO"/>
          </a:p>
        </p:txBody>
      </p:sp>
      <p:sp>
        <p:nvSpPr>
          <p:cNvPr id="4" name="Substituent număr diapozitiv 6"/>
          <p:cNvSpPr>
            <a:spLocks noGrp="1"/>
          </p:cNvSpPr>
          <p:nvPr>
            <p:ph type="sldNum" sz="quarter" idx="12"/>
          </p:nvPr>
        </p:nvSpPr>
        <p:spPr/>
        <p:txBody>
          <a:bodyPr/>
          <a:lstStyle>
            <a:lvl1pPr>
              <a:defRPr/>
            </a:lvl1pPr>
          </a:lstStyle>
          <a:p>
            <a:pPr>
              <a:defRPr/>
            </a:pPr>
            <a:fld id="{7A0428DA-15D3-4C2A-BD95-DA8BBE388864}"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Conector drep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Titlu 11"/>
          <p:cNvSpPr>
            <a:spLocks noGrp="1"/>
          </p:cNvSpPr>
          <p:nvPr>
            <p:ph type="title"/>
          </p:nvPr>
        </p:nvSpPr>
        <p:spPr>
          <a:xfrm>
            <a:off x="457200" y="5486400"/>
            <a:ext cx="8458200" cy="520700"/>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4" name="Substituent conținut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24"/>
          <p:cNvSpPr>
            <a:spLocks noGrp="1"/>
          </p:cNvSpPr>
          <p:nvPr>
            <p:ph type="dt" sz="half" idx="10"/>
          </p:nvPr>
        </p:nvSpPr>
        <p:spPr/>
        <p:txBody>
          <a:bodyPr/>
          <a:lstStyle>
            <a:lvl1pPr>
              <a:defRPr/>
            </a:lvl1pPr>
          </a:lstStyle>
          <a:p>
            <a:pPr>
              <a:defRPr/>
            </a:pPr>
            <a:fld id="{AA094E92-54AE-4782-890F-2EC3C397BB48}" type="datetimeFigureOut">
              <a:rPr lang="ro-RO"/>
              <a:pPr>
                <a:defRPr/>
              </a:pPr>
              <a:t>17.12.2010</a:t>
            </a:fld>
            <a:endParaRPr lang="ro-RO"/>
          </a:p>
        </p:txBody>
      </p:sp>
      <p:sp>
        <p:nvSpPr>
          <p:cNvPr id="7" name="Substituent subsol 28"/>
          <p:cNvSpPr>
            <a:spLocks noGrp="1"/>
          </p:cNvSpPr>
          <p:nvPr>
            <p:ph type="ftr" sz="quarter" idx="11"/>
          </p:nvPr>
        </p:nvSpPr>
        <p:spPr/>
        <p:txBody>
          <a:bodyPr/>
          <a:lstStyle>
            <a:lvl1pPr>
              <a:defRPr/>
            </a:lvl1pPr>
          </a:lstStyle>
          <a:p>
            <a:pPr>
              <a:defRPr/>
            </a:pPr>
            <a:endParaRPr lang="ro-RO"/>
          </a:p>
        </p:txBody>
      </p:sp>
      <p:sp>
        <p:nvSpPr>
          <p:cNvPr id="8" name="Substituent număr diapozitiv 6"/>
          <p:cNvSpPr>
            <a:spLocks noGrp="1"/>
          </p:cNvSpPr>
          <p:nvPr>
            <p:ph type="sldNum" sz="quarter" idx="12"/>
          </p:nvPr>
        </p:nvSpPr>
        <p:spPr/>
        <p:txBody>
          <a:bodyPr/>
          <a:lstStyle>
            <a:lvl1pPr>
              <a:defRPr/>
            </a:lvl1pPr>
          </a:lstStyle>
          <a:p>
            <a:pPr>
              <a:defRPr/>
            </a:pPr>
            <a:fld id="{ED2B4150-1729-47A1-BF5C-41BD654D4BF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3" name="Substituent i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17" name="Titlu 16"/>
          <p:cNvSpPr>
            <a:spLocks noGrp="1"/>
          </p:cNvSpPr>
          <p:nvPr>
            <p:ph type="title"/>
          </p:nvPr>
        </p:nvSpPr>
        <p:spPr>
          <a:xfrm>
            <a:off x="381000" y="4993760"/>
            <a:ext cx="5867400" cy="522288"/>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6"/>
          <p:cNvSpPr>
            <a:spLocks noGrp="1"/>
          </p:cNvSpPr>
          <p:nvPr>
            <p:ph type="dt" sz="half" idx="10"/>
          </p:nvPr>
        </p:nvSpPr>
        <p:spPr/>
        <p:txBody>
          <a:bodyPr/>
          <a:lstStyle>
            <a:lvl1pPr>
              <a:defRPr/>
            </a:lvl1pPr>
          </a:lstStyle>
          <a:p>
            <a:pPr>
              <a:defRPr/>
            </a:pPr>
            <a:fld id="{BCA5D476-F1CE-4401-9E1D-23F25ACE2AF0}" type="datetimeFigureOut">
              <a:rPr lang="ro-RO"/>
              <a:pPr>
                <a:defRPr/>
              </a:pPr>
              <a:t>17.12.2010</a:t>
            </a:fld>
            <a:endParaRPr lang="ro-RO"/>
          </a:p>
        </p:txBody>
      </p:sp>
      <p:sp>
        <p:nvSpPr>
          <p:cNvPr id="6" name="Substituent subsol 4"/>
          <p:cNvSpPr>
            <a:spLocks noGrp="1"/>
          </p:cNvSpPr>
          <p:nvPr>
            <p:ph type="ftr" sz="quarter" idx="11"/>
          </p:nvPr>
        </p:nvSpPr>
        <p:spPr/>
        <p:txBody>
          <a:bodyPr/>
          <a:lstStyle>
            <a:lvl1pPr>
              <a:defRPr/>
            </a:lvl1pPr>
          </a:lstStyle>
          <a:p>
            <a:pPr>
              <a:defRPr/>
            </a:pPr>
            <a:endParaRPr lang="ro-RO"/>
          </a:p>
        </p:txBody>
      </p:sp>
      <p:sp>
        <p:nvSpPr>
          <p:cNvPr id="7" name="Substituent număr diapozitiv 30"/>
          <p:cNvSpPr>
            <a:spLocks noGrp="1"/>
          </p:cNvSpPr>
          <p:nvPr>
            <p:ph type="sldNum" sz="quarter" idx="12"/>
          </p:nvPr>
        </p:nvSpPr>
        <p:spPr/>
        <p:txBody>
          <a:bodyPr/>
          <a:lstStyle>
            <a:lvl1pPr>
              <a:defRPr/>
            </a:lvl1pPr>
          </a:lstStyle>
          <a:p>
            <a:pPr>
              <a:defRPr/>
            </a:pPr>
            <a:fld id="{BBB3576D-210B-4AEA-B12A-EE337B83F0C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0"/>
          <p:cNvSpPr>
            <a:spLocks noGrp="1"/>
          </p:cNvSpPr>
          <p:nvPr>
            <p:ph type="dt" sz="half" idx="10"/>
          </p:nvPr>
        </p:nvSpPr>
        <p:spPr/>
        <p:txBody>
          <a:bodyPr/>
          <a:lstStyle>
            <a:lvl1pPr>
              <a:defRPr/>
            </a:lvl1pPr>
          </a:lstStyle>
          <a:p>
            <a:pPr>
              <a:defRPr/>
            </a:pPr>
            <a:fld id="{A08954FA-09C0-4073-A58A-66982A0F0A94}" type="datetimeFigureOut">
              <a:rPr lang="ro-RO"/>
              <a:pPr>
                <a:defRPr/>
              </a:pPr>
              <a:t>17.12.2010</a:t>
            </a:fld>
            <a:endParaRPr lang="ro-RO"/>
          </a:p>
        </p:txBody>
      </p:sp>
      <p:sp>
        <p:nvSpPr>
          <p:cNvPr id="5" name="Substituent subsol 2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94A85399-5FA5-41C8-9A32-0DF168F5891A}"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549276"/>
            <a:ext cx="18288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549276"/>
            <a:ext cx="62484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pPr>
              <a:defRPr/>
            </a:pPr>
            <a:fld id="{BCF1AB21-A63C-4157-8418-D367AC686D0C}"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p:txBody>
          <a:bodyPr/>
          <a:lstStyle>
            <a:lvl1pPr>
              <a:defRPr/>
            </a:lvl1pPr>
          </a:lstStyle>
          <a:p>
            <a:pPr>
              <a:defRPr/>
            </a:pPr>
            <a:fld id="{6AA2EA98-D1C3-4488-AA85-4B0947B16FE5}"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1">
        <a:schemeClr val="bg2"/>
      </p:bgRef>
    </p:bg>
    <p:spTree>
      <p:nvGrpSpPr>
        <p:cNvPr id="1" name=""/>
        <p:cNvGrpSpPr/>
        <p:nvPr/>
      </p:nvGrpSpPr>
      <p:grpSpPr>
        <a:xfrm>
          <a:off x="0" y="0"/>
          <a:ext cx="0" cy="0"/>
          <a:chOff x="0" y="0"/>
          <a:chExt cx="0" cy="0"/>
        </a:xfrm>
      </p:grpSpPr>
      <p:sp>
        <p:nvSpPr>
          <p:cNvPr id="4" name="Dreptunghi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Dreptunghi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Dreptunghi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Conector drept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Dreptunghi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u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8" name="Titlu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ro-RO" smtClean="0"/>
              <a:t>Faceți clic pentru a edita stilul de titlu Coordonator</a:t>
            </a:r>
            <a:endParaRPr lang="en-US"/>
          </a:p>
        </p:txBody>
      </p:sp>
      <p:sp>
        <p:nvSpPr>
          <p:cNvPr id="15" name="Substituent dată 27"/>
          <p:cNvSpPr>
            <a:spLocks noGrp="1"/>
          </p:cNvSpPr>
          <p:nvPr>
            <p:ph type="dt" sz="half" idx="10"/>
          </p:nvPr>
        </p:nvSpPr>
        <p:spPr/>
        <p:txBody>
          <a:bodyPr/>
          <a:lstStyle>
            <a:lvl1pPr>
              <a:defRPr/>
            </a:lvl1pPr>
          </a:lstStyle>
          <a:p>
            <a:pPr>
              <a:defRPr/>
            </a:pPr>
            <a:fld id="{71BE43F3-A238-42CE-BC8A-E4782E708771}" type="datetimeFigureOut">
              <a:rPr lang="ro-RO"/>
              <a:pPr>
                <a:defRPr/>
              </a:pPr>
              <a:t>17.12.2010</a:t>
            </a:fld>
            <a:endParaRPr lang="ro-RO"/>
          </a:p>
        </p:txBody>
      </p:sp>
      <p:sp>
        <p:nvSpPr>
          <p:cNvPr id="16" name="Substituent subsol 16"/>
          <p:cNvSpPr>
            <a:spLocks noGrp="1"/>
          </p:cNvSpPr>
          <p:nvPr>
            <p:ph type="ftr" sz="quarter" idx="11"/>
          </p:nvPr>
        </p:nvSpPr>
        <p:spPr/>
        <p:txBody>
          <a:bodyPr/>
          <a:lstStyle>
            <a:lvl1pPr>
              <a:defRPr/>
            </a:lvl1pPr>
          </a:lstStyle>
          <a:p>
            <a:pPr>
              <a:defRPr/>
            </a:pPr>
            <a:endParaRPr lang="ro-RO"/>
          </a:p>
        </p:txBody>
      </p:sp>
      <p:sp>
        <p:nvSpPr>
          <p:cNvPr id="17" name="Substituent număr diapozitiv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CE1D84A2-38D7-41A2-A6E2-21F15DCCA640}"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u și conținut">
    <p:bg>
      <p:bgRef idx="1001">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solidFill>
                  <a:schemeClr val="accent3">
                    <a:shade val="75000"/>
                  </a:schemeClr>
                </a:solidFill>
              </a:defRPr>
            </a:lvl1pPr>
          </a:lstStyle>
          <a:p>
            <a:r>
              <a:rPr lang="ro-RO" smtClean="0"/>
              <a:t>Faceți clic pentru a edita stilul de titlu Coordonator</a:t>
            </a:r>
            <a:endParaRPr lang="en-US"/>
          </a:p>
        </p:txBody>
      </p:sp>
      <p:sp>
        <p:nvSpPr>
          <p:cNvPr id="8" name="Substituent conținut 7"/>
          <p:cNvSpPr>
            <a:spLocks noGrp="1"/>
          </p:cNvSpPr>
          <p:nvPr>
            <p:ph sz="quarter" idx="1"/>
          </p:nvPr>
        </p:nvSpPr>
        <p:spPr>
          <a:xfrm>
            <a:off x="301752" y="1527048"/>
            <a:ext cx="850392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pPr>
              <a:defRPr/>
            </a:pPr>
            <a:fld id="{3326D859-E13C-463A-B771-72B23BAAEC59}"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a:xfrm>
            <a:off x="4362450" y="1027113"/>
            <a:ext cx="457200" cy="441325"/>
          </a:xfrm>
        </p:spPr>
        <p:txBody>
          <a:bodyPr/>
          <a:lstStyle>
            <a:lvl1pPr>
              <a:defRPr/>
            </a:lvl1pPr>
          </a:lstStyle>
          <a:p>
            <a:pPr>
              <a:defRPr/>
            </a:pPr>
            <a:fld id="{618E3162-F969-48B3-86B5-AB65DD5E8938}"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Dreptunghi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Dreptunghi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Dreptunghi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Dreptunghi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Conector drept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stituent text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2" name="Titlu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ro-RO" smtClean="0"/>
              <a:t>Faceți clic pentru a edita stilul de titlu Coordonator</a:t>
            </a:r>
            <a:endParaRPr lang="en-US"/>
          </a:p>
        </p:txBody>
      </p:sp>
      <p:sp>
        <p:nvSpPr>
          <p:cNvPr id="15" name="Substituent subsol 4"/>
          <p:cNvSpPr>
            <a:spLocks noGrp="1"/>
          </p:cNvSpPr>
          <p:nvPr>
            <p:ph type="ftr" sz="quarter" idx="10"/>
          </p:nvPr>
        </p:nvSpPr>
        <p:spPr/>
        <p:txBody>
          <a:bodyPr/>
          <a:lstStyle>
            <a:lvl1pPr>
              <a:defRPr/>
            </a:lvl1pPr>
          </a:lstStyle>
          <a:p>
            <a:pPr>
              <a:defRPr/>
            </a:pPr>
            <a:endParaRPr lang="ro-RO"/>
          </a:p>
        </p:txBody>
      </p:sp>
      <p:sp>
        <p:nvSpPr>
          <p:cNvPr id="16" name="Substituent dată 3"/>
          <p:cNvSpPr>
            <a:spLocks noGrp="1"/>
          </p:cNvSpPr>
          <p:nvPr>
            <p:ph type="dt" sz="half" idx="11"/>
          </p:nvPr>
        </p:nvSpPr>
        <p:spPr/>
        <p:txBody>
          <a:bodyPr/>
          <a:lstStyle>
            <a:lvl1pPr>
              <a:defRPr/>
            </a:lvl1pPr>
          </a:lstStyle>
          <a:p>
            <a:pPr>
              <a:defRPr/>
            </a:pPr>
            <a:fld id="{9021ABA9-4F9F-4DB9-A8FF-5975C2D3313B}" type="datetimeFigureOut">
              <a:rPr lang="ro-RO"/>
              <a:pPr>
                <a:defRPr/>
              </a:pPr>
              <a:t>17.12.2010</a:t>
            </a:fld>
            <a:endParaRPr lang="ro-RO"/>
          </a:p>
        </p:txBody>
      </p:sp>
      <p:sp>
        <p:nvSpPr>
          <p:cNvPr id="17" name="Substituent număr diapozitiv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5119320C-3849-4F46-AF1D-6ADF7F25748B}"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fld id="{8BA64974-72C2-4CBD-9544-133CA00A5FAB}" type="datetimeFigureOut">
              <a:rPr lang="ro-RO"/>
              <a:pPr>
                <a:defRPr/>
              </a:pPr>
              <a:t>17.12.2010</a:t>
            </a:fld>
            <a:endParaRPr lang="ro-RO"/>
          </a:p>
        </p:txBody>
      </p:sp>
      <p:sp>
        <p:nvSpPr>
          <p:cNvPr id="3" name="Substituent subsol 21"/>
          <p:cNvSpPr>
            <a:spLocks noGrp="1"/>
          </p:cNvSpPr>
          <p:nvPr>
            <p:ph type="ftr" sz="quarter" idx="11"/>
          </p:nvPr>
        </p:nvSpPr>
        <p:spPr/>
        <p:txBody>
          <a:bodyPr/>
          <a:lstStyle>
            <a:lvl1pPr>
              <a:defRPr/>
            </a:lvl1pPr>
          </a:lstStyle>
          <a:p>
            <a:pPr>
              <a:defRPr/>
            </a:pPr>
            <a:endParaRPr lang="ro-RO"/>
          </a:p>
        </p:txBody>
      </p:sp>
      <p:sp>
        <p:nvSpPr>
          <p:cNvPr id="4" name="Substituent număr diapozitiv 17"/>
          <p:cNvSpPr>
            <a:spLocks noGrp="1"/>
          </p:cNvSpPr>
          <p:nvPr>
            <p:ph type="sldNum" sz="quarter" idx="12"/>
          </p:nvPr>
        </p:nvSpPr>
        <p:spPr/>
        <p:txBody>
          <a:bodyPr/>
          <a:lstStyle>
            <a:lvl1pPr>
              <a:defRPr/>
            </a:lvl1pPr>
          </a:lstStyle>
          <a:p>
            <a:pPr>
              <a:defRPr/>
            </a:pPr>
            <a:fld id="{B520E597-A7C3-4C9A-8484-6812EF63D31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uă tipuri de conținut">
    <p:bg>
      <p:bgRef idx="1001">
        <a:schemeClr val="bg2"/>
      </p:bgRef>
    </p:bg>
    <p:spTree>
      <p:nvGrpSpPr>
        <p:cNvPr id="1" name=""/>
        <p:cNvGrpSpPr/>
        <p:nvPr/>
      </p:nvGrpSpPr>
      <p:grpSpPr>
        <a:xfrm>
          <a:off x="0" y="0"/>
          <a:ext cx="0" cy="0"/>
          <a:chOff x="0" y="0"/>
          <a:chExt cx="0" cy="0"/>
        </a:xfrm>
      </p:grpSpPr>
      <p:sp>
        <p:nvSpPr>
          <p:cNvPr id="5" name="Conector drept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301752" y="228600"/>
            <a:ext cx="8534400" cy="758952"/>
          </a:xfrm>
        </p:spPr>
        <p:txBody>
          <a:bodyPr/>
          <a:lstStyle/>
          <a:p>
            <a:r>
              <a:rPr lang="ro-RO" smtClean="0"/>
              <a:t>Faceți clic pentru a edita stilul de titlu Coordonator</a:t>
            </a:r>
            <a:endParaRPr lang="en-US"/>
          </a:p>
        </p:txBody>
      </p:sp>
      <p:sp>
        <p:nvSpPr>
          <p:cNvPr id="10" name="Substituent conținut 9"/>
          <p:cNvSpPr>
            <a:spLocks noGrp="1"/>
          </p:cNvSpPr>
          <p:nvPr>
            <p:ph sz="half" idx="1"/>
          </p:nvPr>
        </p:nvSpPr>
        <p:spPr>
          <a:xfrm>
            <a:off x="301752" y="1371600"/>
            <a:ext cx="4038600" cy="4681728"/>
          </a:xfrm>
        </p:spPr>
        <p:txBody>
          <a:bodyPr/>
          <a:lstStyle>
            <a:lvl1pPr>
              <a:defRPr sz="2500"/>
            </a:lvl1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2" name="Substituent conținut 11"/>
          <p:cNvSpPr>
            <a:spLocks noGrp="1"/>
          </p:cNvSpPr>
          <p:nvPr>
            <p:ph sz="half" idx="2"/>
          </p:nvPr>
        </p:nvSpPr>
        <p:spPr>
          <a:xfrm>
            <a:off x="4800600" y="1371600"/>
            <a:ext cx="4038600" cy="4681728"/>
          </a:xfrm>
        </p:spPr>
        <p:txBody>
          <a:bodyPr/>
          <a:lstStyle>
            <a:lvl1pPr>
              <a:defRPr sz="2500"/>
            </a:lvl1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4"/>
          <p:cNvSpPr>
            <a:spLocks noGrp="1"/>
          </p:cNvSpPr>
          <p:nvPr>
            <p:ph type="dt" sz="half" idx="10"/>
          </p:nvPr>
        </p:nvSpPr>
        <p:spPr>
          <a:xfrm>
            <a:off x="5791200" y="6410325"/>
            <a:ext cx="3044825" cy="365125"/>
          </a:xfrm>
        </p:spPr>
        <p:txBody>
          <a:bodyPr/>
          <a:lstStyle>
            <a:lvl1pPr>
              <a:defRPr/>
            </a:lvl1pPr>
          </a:lstStyle>
          <a:p>
            <a:pPr>
              <a:defRPr/>
            </a:pPr>
            <a:fld id="{10065690-10F9-4C3A-BDC8-D7402B9F7FCF}" type="datetimeFigureOut">
              <a:rPr lang="ro-RO"/>
              <a:pPr>
                <a:defRPr/>
              </a:pPr>
              <a:t>17.12.2010</a:t>
            </a:fld>
            <a:endParaRPr lang="ro-RO"/>
          </a:p>
        </p:txBody>
      </p:sp>
      <p:sp>
        <p:nvSpPr>
          <p:cNvPr id="7" name="Substituent subsol 5"/>
          <p:cNvSpPr>
            <a:spLocks noGrp="1"/>
          </p:cNvSpPr>
          <p:nvPr>
            <p:ph type="ftr" sz="quarter" idx="11"/>
          </p:nvPr>
        </p:nvSpPr>
        <p:spPr/>
        <p:txBody>
          <a:bodyPr/>
          <a:lstStyle>
            <a:lvl1pPr>
              <a:defRPr/>
            </a:lvl1pPr>
          </a:lstStyle>
          <a:p>
            <a:pPr>
              <a:defRPr/>
            </a:pPr>
            <a:endParaRPr lang="ro-RO"/>
          </a:p>
        </p:txBody>
      </p:sp>
      <p:sp>
        <p:nvSpPr>
          <p:cNvPr id="8" name="Substituent număr diapozitiv 6"/>
          <p:cNvSpPr>
            <a:spLocks noGrp="1"/>
          </p:cNvSpPr>
          <p:nvPr>
            <p:ph type="sldNum" sz="quarter" idx="12"/>
          </p:nvPr>
        </p:nvSpPr>
        <p:spPr/>
        <p:txBody>
          <a:bodyPr/>
          <a:lstStyle>
            <a:lvl1pPr>
              <a:defRPr/>
            </a:lvl1pPr>
          </a:lstStyle>
          <a:p>
            <a:pPr>
              <a:defRPr/>
            </a:pPr>
            <a:fld id="{316D4FDA-09F1-4C3C-9E76-0ED75DBD3BEE}"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1">
        <a:schemeClr val="bg2"/>
      </p:bgRef>
    </p:bg>
    <p:spTree>
      <p:nvGrpSpPr>
        <p:cNvPr id="1" name=""/>
        <p:cNvGrpSpPr/>
        <p:nvPr/>
      </p:nvGrpSpPr>
      <p:grpSpPr>
        <a:xfrm>
          <a:off x="0" y="0"/>
          <a:ext cx="0" cy="0"/>
          <a:chOff x="0" y="0"/>
          <a:chExt cx="0" cy="0"/>
        </a:xfrm>
      </p:grpSpPr>
      <p:sp>
        <p:nvSpPr>
          <p:cNvPr id="7" name="Conector drept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Dreptunghi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Dreptunghi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Dreptunghi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Dreptunghi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Dreptunghi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Conector drept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Dreptunghi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stituent tex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24" name="Substituent conținut 23"/>
          <p:cNvSpPr>
            <a:spLocks noGrp="1"/>
          </p:cNvSpPr>
          <p:nvPr>
            <p:ph sz="quarter" idx="2"/>
          </p:nvPr>
        </p:nvSpPr>
        <p:spPr>
          <a:xfrm>
            <a:off x="301752" y="2471383"/>
            <a:ext cx="4041648" cy="3818404"/>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6" name="Substituent conținut 25"/>
          <p:cNvSpPr>
            <a:spLocks noGrp="1"/>
          </p:cNvSpPr>
          <p:nvPr>
            <p:ph sz="quarter" idx="4"/>
          </p:nvPr>
        </p:nvSpPr>
        <p:spPr>
          <a:xfrm>
            <a:off x="4800600" y="2471383"/>
            <a:ext cx="4038600" cy="3822192"/>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3" name="Titlu 22"/>
          <p:cNvSpPr>
            <a:spLocks noGrp="1"/>
          </p:cNvSpPr>
          <p:nvPr>
            <p:ph type="title"/>
          </p:nvPr>
        </p:nvSpPr>
        <p:spPr/>
        <p:txBody>
          <a:bodyPr rtlCol="0"/>
          <a:lstStyle/>
          <a:p>
            <a:r>
              <a:rPr lang="ro-RO" smtClean="0"/>
              <a:t>Faceți clic pentru a edita stilul de titlu Coordonator</a:t>
            </a:r>
            <a:endParaRPr lang="en-US"/>
          </a:p>
        </p:txBody>
      </p:sp>
      <p:sp>
        <p:nvSpPr>
          <p:cNvPr id="18" name="Substituent dată 6"/>
          <p:cNvSpPr>
            <a:spLocks noGrp="1"/>
          </p:cNvSpPr>
          <p:nvPr>
            <p:ph type="dt" sz="half" idx="10"/>
          </p:nvPr>
        </p:nvSpPr>
        <p:spPr/>
        <p:txBody>
          <a:bodyPr/>
          <a:lstStyle>
            <a:lvl1pPr>
              <a:defRPr/>
            </a:lvl1pPr>
          </a:lstStyle>
          <a:p>
            <a:pPr>
              <a:defRPr/>
            </a:pPr>
            <a:fld id="{19ECC908-619D-4BDC-958F-AC52978BF16E}" type="datetimeFigureOut">
              <a:rPr lang="ro-RO"/>
              <a:pPr>
                <a:defRPr/>
              </a:pPr>
              <a:t>17.12.2010</a:t>
            </a:fld>
            <a:endParaRPr lang="ro-RO"/>
          </a:p>
        </p:txBody>
      </p:sp>
      <p:sp>
        <p:nvSpPr>
          <p:cNvPr id="19" name="Substituent subsol 7"/>
          <p:cNvSpPr>
            <a:spLocks noGrp="1"/>
          </p:cNvSpPr>
          <p:nvPr>
            <p:ph type="ftr" sz="quarter" idx="11"/>
          </p:nvPr>
        </p:nvSpPr>
        <p:spPr>
          <a:xfrm>
            <a:off x="304800" y="6410325"/>
            <a:ext cx="3581400" cy="365125"/>
          </a:xfrm>
        </p:spPr>
        <p:txBody>
          <a:bodyPr/>
          <a:lstStyle>
            <a:lvl1pPr>
              <a:defRPr/>
            </a:lvl1pPr>
          </a:lstStyle>
          <a:p>
            <a:pPr>
              <a:defRPr/>
            </a:pPr>
            <a:endParaRPr lang="ro-RO"/>
          </a:p>
        </p:txBody>
      </p:sp>
      <p:sp>
        <p:nvSpPr>
          <p:cNvPr id="20" name="Substituent număr diapozitiv 8"/>
          <p:cNvSpPr>
            <a:spLocks noGrp="1"/>
          </p:cNvSpPr>
          <p:nvPr>
            <p:ph type="sldNum" sz="quarter" idx="12"/>
          </p:nvPr>
        </p:nvSpPr>
        <p:spPr>
          <a:xfrm>
            <a:off x="4343400" y="1042988"/>
            <a:ext cx="457200" cy="441325"/>
          </a:xfrm>
        </p:spPr>
        <p:txBody>
          <a:bodyPr/>
          <a:lstStyle>
            <a:lvl1pPr algn="ctr">
              <a:defRPr smtClean="0"/>
            </a:lvl1pPr>
          </a:lstStyle>
          <a:p>
            <a:pPr>
              <a:defRPr/>
            </a:pPr>
            <a:fld id="{06E62749-1E9E-4812-BB77-6FF9B21335F5}"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lvl1pPr>
              <a:defRPr/>
            </a:lvl1pPr>
          </a:lstStyle>
          <a:p>
            <a:pPr>
              <a:defRPr/>
            </a:pPr>
            <a:fld id="{0480F846-30FF-465F-8022-5DAA7F5E2B55}" type="datetimeFigureOut">
              <a:rPr lang="ro-RO"/>
              <a:pPr>
                <a:defRPr/>
              </a:pPr>
              <a:t>17.12.2010</a:t>
            </a:fld>
            <a:endParaRPr lang="ro-RO"/>
          </a:p>
        </p:txBody>
      </p:sp>
      <p:sp>
        <p:nvSpPr>
          <p:cNvPr id="4" name="Substituent subsol 3"/>
          <p:cNvSpPr>
            <a:spLocks noGrp="1"/>
          </p:cNvSpPr>
          <p:nvPr>
            <p:ph type="ftr" sz="quarter" idx="11"/>
          </p:nvPr>
        </p:nvSpPr>
        <p:spPr/>
        <p:txBody>
          <a:bodyPr/>
          <a:lstStyle>
            <a:lvl1pPr>
              <a:defRPr/>
            </a:lvl1pPr>
          </a:lstStyle>
          <a:p>
            <a:pPr>
              <a:defRPr/>
            </a:pPr>
            <a:endParaRPr lang="ro-RO"/>
          </a:p>
        </p:txBody>
      </p:sp>
      <p:sp>
        <p:nvSpPr>
          <p:cNvPr id="5" name="Substituent număr diapozitiv 4"/>
          <p:cNvSpPr>
            <a:spLocks noGrp="1"/>
          </p:cNvSpPr>
          <p:nvPr>
            <p:ph type="sldNum" sz="quarter" idx="12"/>
          </p:nvPr>
        </p:nvSpPr>
        <p:spPr>
          <a:xfrm>
            <a:off x="4343400" y="1036638"/>
            <a:ext cx="457200" cy="441325"/>
          </a:xfrm>
        </p:spPr>
        <p:txBody>
          <a:bodyPr/>
          <a:lstStyle>
            <a:lvl1pPr>
              <a:defRPr/>
            </a:lvl1pPr>
          </a:lstStyle>
          <a:p>
            <a:pPr>
              <a:defRPr/>
            </a:pPr>
            <a:fld id="{B91E4BD0-A0C4-4859-802C-1CBBD328DE7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Dreptunghi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Dreptunghi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Dreptunghi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Substituent dată 1"/>
          <p:cNvSpPr>
            <a:spLocks noGrp="1"/>
          </p:cNvSpPr>
          <p:nvPr>
            <p:ph type="dt" sz="half" idx="10"/>
          </p:nvPr>
        </p:nvSpPr>
        <p:spPr/>
        <p:txBody>
          <a:bodyPr/>
          <a:lstStyle>
            <a:lvl1pPr>
              <a:defRPr/>
            </a:lvl1pPr>
          </a:lstStyle>
          <a:p>
            <a:pPr>
              <a:defRPr/>
            </a:pPr>
            <a:fld id="{04590797-0D29-4949-8AC4-08F1051F5BDC}" type="datetimeFigureOut">
              <a:rPr lang="ro-RO"/>
              <a:pPr>
                <a:defRPr/>
              </a:pPr>
              <a:t>17.12.2010</a:t>
            </a:fld>
            <a:endParaRPr lang="ro-RO"/>
          </a:p>
        </p:txBody>
      </p:sp>
      <p:sp>
        <p:nvSpPr>
          <p:cNvPr id="9" name="Substituent subsol 2"/>
          <p:cNvSpPr>
            <a:spLocks noGrp="1"/>
          </p:cNvSpPr>
          <p:nvPr>
            <p:ph type="ftr" sz="quarter" idx="11"/>
          </p:nvPr>
        </p:nvSpPr>
        <p:spPr/>
        <p:txBody>
          <a:bodyPr/>
          <a:lstStyle>
            <a:lvl1pPr>
              <a:defRPr/>
            </a:lvl1pPr>
          </a:lstStyle>
          <a:p>
            <a:pPr>
              <a:defRPr/>
            </a:pPr>
            <a:endParaRPr lang="ro-RO"/>
          </a:p>
        </p:txBody>
      </p:sp>
      <p:sp>
        <p:nvSpPr>
          <p:cNvPr id="10" name="Substituent număr diapozitiv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B17C98E7-7448-4E74-8406-77234CA458F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Dreptunghi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Dreptunghi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Dreptunghi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reptunghi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Conector drept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Dreptunghi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20" name="Substituent conținut 19"/>
          <p:cNvSpPr>
            <a:spLocks noGrp="1"/>
          </p:cNvSpPr>
          <p:nvPr>
            <p:ph sz="quarter" idx="1"/>
          </p:nvPr>
        </p:nvSpPr>
        <p:spPr>
          <a:xfrm>
            <a:off x="3124200" y="685800"/>
            <a:ext cx="5638800" cy="5410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6" name="Substituent număr diapozitiv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35C08EA4-BA50-458C-B5A9-4D0E9A0AEF4E}" type="slidenum">
              <a:rPr lang="ro-RO"/>
              <a:pPr>
                <a:defRPr/>
              </a:pPr>
              <a:t>‹#›</a:t>
            </a:fld>
            <a:endParaRPr lang="ro-RO"/>
          </a:p>
        </p:txBody>
      </p:sp>
      <p:sp>
        <p:nvSpPr>
          <p:cNvPr id="17" name="Substituent dată 4"/>
          <p:cNvSpPr>
            <a:spLocks noGrp="1"/>
          </p:cNvSpPr>
          <p:nvPr>
            <p:ph type="dt" sz="half" idx="11"/>
          </p:nvPr>
        </p:nvSpPr>
        <p:spPr/>
        <p:txBody>
          <a:bodyPr/>
          <a:lstStyle>
            <a:lvl1pPr>
              <a:defRPr/>
            </a:lvl1pPr>
          </a:lstStyle>
          <a:p>
            <a:pPr>
              <a:defRPr/>
            </a:pPr>
            <a:fld id="{E89E0340-8703-49F5-AE47-508C7C26A863}" type="datetimeFigureOut">
              <a:rPr lang="ro-RO"/>
              <a:pPr>
                <a:defRPr/>
              </a:pPr>
              <a:t>17.12.2010</a:t>
            </a:fld>
            <a:endParaRPr lang="ro-RO"/>
          </a:p>
        </p:txBody>
      </p:sp>
      <p:sp>
        <p:nvSpPr>
          <p:cNvPr id="18" name="Substituent subsol 5"/>
          <p:cNvSpPr>
            <a:spLocks noGrp="1"/>
          </p:cNvSpPr>
          <p:nvPr>
            <p:ph type="ftr" sz="quarter" idx="12"/>
          </p:nvPr>
        </p:nvSpPr>
        <p:spPr>
          <a:xfrm>
            <a:off x="301625" y="6410325"/>
            <a:ext cx="3382963" cy="366713"/>
          </a:xfrm>
        </p:spPr>
        <p:txBody>
          <a:bodyPr/>
          <a:lstStyle>
            <a:lvl1pPr>
              <a:defRPr/>
            </a:lvl1pPr>
          </a:lstStyle>
          <a:p>
            <a:pPr>
              <a:defRPr/>
            </a:pPr>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Conector drept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Dreptunghi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Dreptunghi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Dreptunghi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Dreptunghi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Dreptunghi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16" name="Substituent număr diapozitiv 6"/>
          <p:cNvSpPr>
            <a:spLocks noGrp="1"/>
          </p:cNvSpPr>
          <p:nvPr>
            <p:ph type="sldNum" sz="quarter" idx="10"/>
          </p:nvPr>
        </p:nvSpPr>
        <p:spPr>
          <a:xfrm>
            <a:off x="1371600" y="312738"/>
            <a:ext cx="457200" cy="441325"/>
          </a:xfrm>
        </p:spPr>
        <p:txBody>
          <a:bodyPr/>
          <a:lstStyle>
            <a:lvl1pPr>
              <a:defRPr/>
            </a:lvl1pPr>
          </a:lstStyle>
          <a:p>
            <a:pPr>
              <a:defRPr/>
            </a:pPr>
            <a:fld id="{584C7F96-D0AB-4BD3-A0EF-6B33BDA75AB4}" type="slidenum">
              <a:rPr lang="ro-RO"/>
              <a:pPr>
                <a:defRPr/>
              </a:pPr>
              <a:t>‹#›</a:t>
            </a:fld>
            <a:endParaRPr lang="ro-RO"/>
          </a:p>
        </p:txBody>
      </p:sp>
      <p:sp>
        <p:nvSpPr>
          <p:cNvPr id="17" name="Substituent dată 4"/>
          <p:cNvSpPr>
            <a:spLocks noGrp="1"/>
          </p:cNvSpPr>
          <p:nvPr>
            <p:ph type="dt" sz="half" idx="11"/>
          </p:nvPr>
        </p:nvSpPr>
        <p:spPr>
          <a:xfrm>
            <a:off x="5788025" y="6405563"/>
            <a:ext cx="3044825" cy="365125"/>
          </a:xfrm>
        </p:spPr>
        <p:txBody>
          <a:bodyPr/>
          <a:lstStyle>
            <a:lvl1pPr>
              <a:defRPr/>
            </a:lvl1pPr>
          </a:lstStyle>
          <a:p>
            <a:pPr>
              <a:defRPr/>
            </a:pPr>
            <a:fld id="{A18B5D69-6170-4166-810C-847E4D41E874}" type="datetimeFigureOut">
              <a:rPr lang="ro-RO"/>
              <a:pPr>
                <a:defRPr/>
              </a:pPr>
              <a:t>17.12.2010</a:t>
            </a:fld>
            <a:endParaRPr lang="ro-RO"/>
          </a:p>
        </p:txBody>
      </p:sp>
      <p:sp>
        <p:nvSpPr>
          <p:cNvPr id="18" name="Substituent subsol 5"/>
          <p:cNvSpPr>
            <a:spLocks noGrp="1"/>
          </p:cNvSpPr>
          <p:nvPr>
            <p:ph type="ftr" sz="quarter" idx="12"/>
          </p:nvPr>
        </p:nvSpPr>
        <p:spPr>
          <a:xfrm>
            <a:off x="301625" y="6410325"/>
            <a:ext cx="3584575" cy="366713"/>
          </a:xfrm>
        </p:spPr>
        <p:txBody>
          <a:bodyPr/>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ext vertical și titlu">
    <p:bg>
      <p:bgRef idx="1001">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pPr>
              <a:defRPr/>
            </a:pPr>
            <a:fld id="{AC297285-2D6B-41DE-8217-BB0893909E08}"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p:txBody>
          <a:bodyPr/>
          <a:lstStyle>
            <a:lvl1pPr>
              <a:defRPr/>
            </a:lvl1pPr>
          </a:lstStyle>
          <a:p>
            <a:pPr>
              <a:defRPr/>
            </a:pPr>
            <a:fld id="{980A56A8-E8DC-4587-9828-F8798B8A9CA9}"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bg>
      <p:bgRef idx="1001">
        <a:schemeClr val="bg2"/>
      </p:bgRef>
    </p:bg>
    <p:spTree>
      <p:nvGrpSpPr>
        <p:cNvPr id="1" name=""/>
        <p:cNvGrpSpPr/>
        <p:nvPr/>
      </p:nvGrpSpPr>
      <p:grpSpPr>
        <a:xfrm>
          <a:off x="0" y="0"/>
          <a:ext cx="0" cy="0"/>
          <a:chOff x="0" y="0"/>
          <a:chExt cx="0" cy="0"/>
        </a:xfrm>
      </p:grpSpPr>
      <p:sp>
        <p:nvSpPr>
          <p:cNvPr id="4" name="Dreptunghi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Dreptunghi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Dreptunghi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Dreptunghi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Dreptunghi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Conector drept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stituent text vertical 2"/>
          <p:cNvSpPr>
            <a:spLocks noGrp="1"/>
          </p:cNvSpPr>
          <p:nvPr>
            <p:ph type="body" orient="vert" idx="1"/>
          </p:nvPr>
        </p:nvSpPr>
        <p:spPr>
          <a:xfrm>
            <a:off x="304800" y="304800"/>
            <a:ext cx="6553200" cy="5821366"/>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 name="Titlu vertical 1"/>
          <p:cNvSpPr>
            <a:spLocks noGrp="1"/>
          </p:cNvSpPr>
          <p:nvPr>
            <p:ph type="title" orient="vert"/>
          </p:nvPr>
        </p:nvSpPr>
        <p:spPr>
          <a:xfrm>
            <a:off x="7391400" y="304801"/>
            <a:ext cx="1447800" cy="5851525"/>
          </a:xfrm>
        </p:spPr>
        <p:txBody>
          <a:bodyPr vert="eaVert"/>
          <a:lstStyle/>
          <a:p>
            <a:r>
              <a:rPr lang="ro-RO" smtClean="0"/>
              <a:t>Faceți clic pentru a edita stilul de titlu Coordonator</a:t>
            </a:r>
            <a:endParaRPr lang="en-US"/>
          </a:p>
        </p:txBody>
      </p:sp>
      <p:sp>
        <p:nvSpPr>
          <p:cNvPr id="13" name="Substituent număr diapozitiv 5"/>
          <p:cNvSpPr>
            <a:spLocks noGrp="1"/>
          </p:cNvSpPr>
          <p:nvPr>
            <p:ph type="sldNum" sz="quarter" idx="10"/>
          </p:nvPr>
        </p:nvSpPr>
        <p:spPr>
          <a:xfrm>
            <a:off x="6915150" y="3009900"/>
            <a:ext cx="457200" cy="441325"/>
          </a:xfrm>
        </p:spPr>
        <p:txBody>
          <a:bodyPr/>
          <a:lstStyle>
            <a:lvl1pPr>
              <a:defRPr/>
            </a:lvl1pPr>
          </a:lstStyle>
          <a:p>
            <a:pPr>
              <a:defRPr/>
            </a:pPr>
            <a:fld id="{E97D3FBE-5ABB-4487-9176-54A6BFB43180}" type="slidenum">
              <a:rPr lang="ro-RO"/>
              <a:pPr>
                <a:defRPr/>
              </a:pPr>
              <a:t>‹#›</a:t>
            </a:fld>
            <a:endParaRPr lang="ro-RO"/>
          </a:p>
        </p:txBody>
      </p:sp>
      <p:sp>
        <p:nvSpPr>
          <p:cNvPr id="14" name="Substituent dată 3"/>
          <p:cNvSpPr>
            <a:spLocks noGrp="1"/>
          </p:cNvSpPr>
          <p:nvPr>
            <p:ph type="dt" sz="half" idx="11"/>
          </p:nvPr>
        </p:nvSpPr>
        <p:spPr/>
        <p:txBody>
          <a:bodyPr/>
          <a:lstStyle>
            <a:lvl1pPr>
              <a:defRPr/>
            </a:lvl1pPr>
          </a:lstStyle>
          <a:p>
            <a:pPr>
              <a:defRPr/>
            </a:pPr>
            <a:fld id="{82F61EA4-42FD-463C-B0E0-48FA65B51B08}" type="datetimeFigureOut">
              <a:rPr lang="ro-RO"/>
              <a:pPr>
                <a:defRPr/>
              </a:pPr>
              <a:t>17.12.2010</a:t>
            </a:fld>
            <a:endParaRPr lang="ro-RO"/>
          </a:p>
        </p:txBody>
      </p:sp>
      <p:sp>
        <p:nvSpPr>
          <p:cNvPr id="15" name="Substituent subsol 4"/>
          <p:cNvSpPr>
            <a:spLocks noGrp="1"/>
          </p:cNvSpPr>
          <p:nvPr>
            <p:ph type="ftr" sz="quarter" idx="12"/>
          </p:nvPr>
        </p:nvSpPr>
        <p:spPr/>
        <p:txBody>
          <a:bodyPr/>
          <a:lstStyle>
            <a:lvl1pPr>
              <a:defRPr/>
            </a:lvl1pPr>
          </a:lstStyle>
          <a:p>
            <a:pPr>
              <a:defRPr/>
            </a:pPr>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Dreptunghi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Dreptunghi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Dreptunghi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Conector drept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Conector drep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Conector drept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Conector drept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Conector drep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Conector drept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Dreptunghi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u 7"/>
          <p:cNvSpPr>
            <a:spLocks noGrp="1"/>
          </p:cNvSpPr>
          <p:nvPr>
            <p:ph type="ctrTitle"/>
          </p:nvPr>
        </p:nvSpPr>
        <p:spPr>
          <a:xfrm>
            <a:off x="2286000" y="3124200"/>
            <a:ext cx="6172200" cy="1894362"/>
          </a:xfrm>
        </p:spPr>
        <p:txBody>
          <a:bodyPr/>
          <a:lstStyle>
            <a:lvl1pPr>
              <a:defRPr b="1"/>
            </a:lvl1pPr>
          </a:lstStyle>
          <a:p>
            <a:r>
              <a:rPr lang="ro-RO" smtClean="0"/>
              <a:t>Faceți clic pentru a edita stilul de titlu Coordonator</a:t>
            </a:r>
            <a:endParaRPr lang="en-US"/>
          </a:p>
        </p:txBody>
      </p:sp>
      <p:sp>
        <p:nvSpPr>
          <p:cNvPr id="9" name="Subtitlu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22" name="Substituent dată 27"/>
          <p:cNvSpPr>
            <a:spLocks noGrp="1"/>
          </p:cNvSpPr>
          <p:nvPr>
            <p:ph type="dt" sz="half" idx="10"/>
          </p:nvPr>
        </p:nvSpPr>
        <p:spPr bwMode="auto">
          <a:xfrm rot="5400000">
            <a:off x="7764463" y="1174750"/>
            <a:ext cx="2286000" cy="381000"/>
          </a:xfrm>
        </p:spPr>
        <p:txBody>
          <a:bodyPr/>
          <a:lstStyle>
            <a:lvl1pPr>
              <a:defRPr/>
            </a:lvl1pPr>
          </a:lstStyle>
          <a:p>
            <a:pPr>
              <a:defRPr/>
            </a:pPr>
            <a:fld id="{8D2E9611-084C-4019-81BC-F68149CCB18B}" type="datetimeFigureOut">
              <a:rPr lang="ro-RO"/>
              <a:pPr>
                <a:defRPr/>
              </a:pPr>
              <a:t>17.12.2010</a:t>
            </a:fld>
            <a:endParaRPr lang="ro-RO"/>
          </a:p>
        </p:txBody>
      </p:sp>
      <p:sp>
        <p:nvSpPr>
          <p:cNvPr id="23" name="Substituent subsol 16"/>
          <p:cNvSpPr>
            <a:spLocks noGrp="1"/>
          </p:cNvSpPr>
          <p:nvPr>
            <p:ph type="ftr" sz="quarter" idx="11"/>
          </p:nvPr>
        </p:nvSpPr>
        <p:spPr bwMode="auto">
          <a:xfrm rot="5400000">
            <a:off x="7077076" y="4181475"/>
            <a:ext cx="3657600" cy="384175"/>
          </a:xfrm>
        </p:spPr>
        <p:txBody>
          <a:bodyPr/>
          <a:lstStyle>
            <a:lvl1pPr>
              <a:defRPr/>
            </a:lvl1pPr>
          </a:lstStyle>
          <a:p>
            <a:pPr>
              <a:defRPr/>
            </a:pPr>
            <a:endParaRPr lang="ro-RO"/>
          </a:p>
        </p:txBody>
      </p:sp>
      <p:sp>
        <p:nvSpPr>
          <p:cNvPr id="24" name="Substituent număr diapozitiv 28"/>
          <p:cNvSpPr>
            <a:spLocks noGrp="1"/>
          </p:cNvSpPr>
          <p:nvPr>
            <p:ph type="sldNum" sz="quarter" idx="12"/>
          </p:nvPr>
        </p:nvSpPr>
        <p:spPr bwMode="auto">
          <a:xfrm>
            <a:off x="1325563" y="4929188"/>
            <a:ext cx="609600" cy="517525"/>
          </a:xfrm>
        </p:spPr>
        <p:txBody>
          <a:bodyPr/>
          <a:lstStyle>
            <a:lvl1pPr>
              <a:defRPr/>
            </a:lvl1pPr>
          </a:lstStyle>
          <a:p>
            <a:pPr>
              <a:defRPr/>
            </a:pPr>
            <a:fld id="{AA56DBF6-A2AD-435E-9CD5-B46FF42DE50D}" type="slidenum">
              <a:rPr lang="ro-RO"/>
              <a:pPr>
                <a:defRPr/>
              </a:pPr>
              <a:t>‹#›</a:t>
            </a:fld>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8" name="Substituent conținut 7"/>
          <p:cNvSpPr>
            <a:spLocks noGrp="1"/>
          </p:cNvSpPr>
          <p:nvPr>
            <p:ph sz="quarter" idx="1"/>
          </p:nvPr>
        </p:nvSpPr>
        <p:spPr>
          <a:xfrm>
            <a:off x="457200" y="1600200"/>
            <a:ext cx="7467600" cy="4873752"/>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6"/>
          <p:cNvSpPr>
            <a:spLocks noGrp="1"/>
          </p:cNvSpPr>
          <p:nvPr>
            <p:ph type="dt" sz="half" idx="10"/>
          </p:nvPr>
        </p:nvSpPr>
        <p:spPr/>
        <p:txBody>
          <a:bodyPr rtlCol="0"/>
          <a:lstStyle>
            <a:lvl1pPr>
              <a:defRPr/>
            </a:lvl1pPr>
          </a:lstStyle>
          <a:p>
            <a:pPr>
              <a:defRPr/>
            </a:pPr>
            <a:fld id="{B8129F6A-1748-46E3-AF70-E62687BFF399}" type="datetimeFigureOut">
              <a:rPr lang="ro-RO"/>
              <a:pPr>
                <a:defRPr/>
              </a:pPr>
              <a:t>17.12.2010</a:t>
            </a:fld>
            <a:endParaRPr lang="ro-RO"/>
          </a:p>
        </p:txBody>
      </p:sp>
      <p:sp>
        <p:nvSpPr>
          <p:cNvPr id="5" name="Substituent număr diapozitiv 8"/>
          <p:cNvSpPr>
            <a:spLocks noGrp="1"/>
          </p:cNvSpPr>
          <p:nvPr>
            <p:ph type="sldNum" sz="quarter" idx="11"/>
          </p:nvPr>
        </p:nvSpPr>
        <p:spPr/>
        <p:txBody>
          <a:bodyPr rtlCol="0"/>
          <a:lstStyle>
            <a:lvl1pPr>
              <a:defRPr/>
            </a:lvl1pPr>
          </a:lstStyle>
          <a:p>
            <a:pPr>
              <a:defRPr/>
            </a:pPr>
            <a:fld id="{CAC0FA58-899B-4F6D-BDE6-3288B43AC04A}" type="slidenum">
              <a:rPr lang="ro-RO"/>
              <a:pPr>
                <a:defRPr/>
              </a:pPr>
              <a:t>‹#›</a:t>
            </a:fld>
            <a:endParaRPr lang="ro-RO"/>
          </a:p>
        </p:txBody>
      </p:sp>
      <p:sp>
        <p:nvSpPr>
          <p:cNvPr id="6" name="Substituent subsol 9"/>
          <p:cNvSpPr>
            <a:spLocks noGrp="1"/>
          </p:cNvSpPr>
          <p:nvPr>
            <p:ph type="ftr" sz="quarter" idx="12"/>
          </p:nvPr>
        </p:nvSpPr>
        <p:spPr/>
        <p:txBody>
          <a:bodyPr rtlCol="0"/>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fld id="{AA36EFC7-F56D-4793-9857-AB5DF3E813E2}" type="datetimeFigureOut">
              <a:rPr lang="ro-RO"/>
              <a:pPr>
                <a:defRPr/>
              </a:pPr>
              <a:t>17.12.2010</a:t>
            </a:fld>
            <a:endParaRPr lang="ro-RO"/>
          </a:p>
        </p:txBody>
      </p:sp>
      <p:sp>
        <p:nvSpPr>
          <p:cNvPr id="6" name="Substituent subsol 21"/>
          <p:cNvSpPr>
            <a:spLocks noGrp="1"/>
          </p:cNvSpPr>
          <p:nvPr>
            <p:ph type="ftr" sz="quarter" idx="11"/>
          </p:nvPr>
        </p:nvSpPr>
        <p:spPr/>
        <p:txBody>
          <a:bodyPr/>
          <a:lstStyle>
            <a:lvl1pPr>
              <a:defRPr/>
            </a:lvl1pPr>
          </a:lstStyle>
          <a:p>
            <a:pPr>
              <a:defRPr/>
            </a:pPr>
            <a:endParaRPr lang="ro-RO"/>
          </a:p>
        </p:txBody>
      </p:sp>
      <p:sp>
        <p:nvSpPr>
          <p:cNvPr id="7" name="Substituent număr diapozitiv 17"/>
          <p:cNvSpPr>
            <a:spLocks noGrp="1"/>
          </p:cNvSpPr>
          <p:nvPr>
            <p:ph type="sldNum" sz="quarter" idx="12"/>
          </p:nvPr>
        </p:nvSpPr>
        <p:spPr/>
        <p:txBody>
          <a:bodyPr/>
          <a:lstStyle>
            <a:lvl1pPr>
              <a:defRPr/>
            </a:lvl1pPr>
          </a:lstStyle>
          <a:p>
            <a:pPr>
              <a:defRPr/>
            </a:pPr>
            <a:fld id="{4C6E658A-C513-4E59-BC3E-BAB77561D946}"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1">
        <a:schemeClr val="bg2"/>
      </p:bgRef>
    </p:bg>
    <p:spTree>
      <p:nvGrpSpPr>
        <p:cNvPr id="1" name=""/>
        <p:cNvGrpSpPr/>
        <p:nvPr/>
      </p:nvGrpSpPr>
      <p:grpSpPr>
        <a:xfrm>
          <a:off x="0" y="0"/>
          <a:ext cx="0" cy="0"/>
          <a:chOff x="0" y="0"/>
          <a:chExt cx="0" cy="0"/>
        </a:xfrm>
      </p:grpSpPr>
      <p:sp>
        <p:nvSpPr>
          <p:cNvPr id="4" name="Dreptunghi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Dreptunghi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Dreptunghi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Dreptunghi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Conector drept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Conector drep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Conector drept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Conector drept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Conector drep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Dreptunghi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Conector drept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2286000" y="2895600"/>
            <a:ext cx="6172200" cy="2053590"/>
          </a:xfrm>
        </p:spPr>
        <p:txBody>
          <a:bodyPr/>
          <a:lstStyle>
            <a:lvl1pPr algn="l">
              <a:buNone/>
              <a:defRPr sz="3000" b="1" cap="small" baseline="0"/>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20" name="Substituent dată 3"/>
          <p:cNvSpPr>
            <a:spLocks noGrp="1"/>
          </p:cNvSpPr>
          <p:nvPr>
            <p:ph type="dt" sz="half" idx="10"/>
          </p:nvPr>
        </p:nvSpPr>
        <p:spPr bwMode="auto">
          <a:xfrm rot="5400000">
            <a:off x="7762875" y="1169988"/>
            <a:ext cx="2286000" cy="381000"/>
          </a:xfrm>
        </p:spPr>
        <p:txBody>
          <a:bodyPr/>
          <a:lstStyle>
            <a:lvl1pPr>
              <a:defRPr/>
            </a:lvl1pPr>
          </a:lstStyle>
          <a:p>
            <a:pPr>
              <a:defRPr/>
            </a:pPr>
            <a:fld id="{B60B78BD-4534-4BBB-AB23-1BD84A9D9A4C}" type="datetimeFigureOut">
              <a:rPr lang="ro-RO"/>
              <a:pPr>
                <a:defRPr/>
              </a:pPr>
              <a:t>17.12.2010</a:t>
            </a:fld>
            <a:endParaRPr lang="ro-RO"/>
          </a:p>
        </p:txBody>
      </p:sp>
      <p:sp>
        <p:nvSpPr>
          <p:cNvPr id="21" name="Substituent subsol 4"/>
          <p:cNvSpPr>
            <a:spLocks noGrp="1"/>
          </p:cNvSpPr>
          <p:nvPr>
            <p:ph type="ftr" sz="quarter" idx="11"/>
          </p:nvPr>
        </p:nvSpPr>
        <p:spPr bwMode="auto">
          <a:xfrm rot="5400000">
            <a:off x="7077076" y="4178300"/>
            <a:ext cx="3657600" cy="384175"/>
          </a:xfrm>
        </p:spPr>
        <p:txBody>
          <a:bodyPr/>
          <a:lstStyle>
            <a:lvl1pPr>
              <a:defRPr/>
            </a:lvl1pPr>
          </a:lstStyle>
          <a:p>
            <a:pPr>
              <a:defRPr/>
            </a:pPr>
            <a:endParaRPr lang="ro-RO"/>
          </a:p>
        </p:txBody>
      </p:sp>
      <p:sp>
        <p:nvSpPr>
          <p:cNvPr id="22" name="Substituent număr diapozitiv 5"/>
          <p:cNvSpPr>
            <a:spLocks noGrp="1"/>
          </p:cNvSpPr>
          <p:nvPr>
            <p:ph type="sldNum" sz="quarter" idx="12"/>
          </p:nvPr>
        </p:nvSpPr>
        <p:spPr bwMode="auto">
          <a:xfrm>
            <a:off x="1339850" y="4929188"/>
            <a:ext cx="609600" cy="517525"/>
          </a:xfrm>
        </p:spPr>
        <p:txBody>
          <a:bodyPr/>
          <a:lstStyle>
            <a:lvl1pPr>
              <a:defRPr/>
            </a:lvl1pPr>
          </a:lstStyle>
          <a:p>
            <a:pPr>
              <a:defRPr/>
            </a:pPr>
            <a:fld id="{4BAF9E23-7BDE-4CC1-A1ED-A74DCC7561D2}"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p:wipe dir="u"/>
    <p:sndAc>
      <p:stSnd>
        <p:snd r:embed="rId2" name="chimes.wav"/>
      </p:stSnd>
    </p:sndAc>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9" name="Substituent conținut 8"/>
          <p:cNvSpPr>
            <a:spLocks noGrp="1"/>
          </p:cNvSpPr>
          <p:nvPr>
            <p:ph sz="quarter" idx="1"/>
          </p:nvPr>
        </p:nvSpPr>
        <p:spPr>
          <a:xfrm>
            <a:off x="457200" y="1600200"/>
            <a:ext cx="3657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1" name="Substituent conținut 10"/>
          <p:cNvSpPr>
            <a:spLocks noGrp="1"/>
          </p:cNvSpPr>
          <p:nvPr>
            <p:ph sz="quarter" idx="2"/>
          </p:nvPr>
        </p:nvSpPr>
        <p:spPr>
          <a:xfrm>
            <a:off x="4270248" y="1600200"/>
            <a:ext cx="3657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fld id="{A9F9038C-A780-4CD5-BE87-CF419641D848}" type="datetimeFigureOut">
              <a:rPr lang="ro-RO"/>
              <a:pPr>
                <a:defRPr/>
              </a:pPr>
              <a:t>17.12.2010</a:t>
            </a:fld>
            <a:endParaRPr lang="ro-RO"/>
          </a:p>
        </p:txBody>
      </p:sp>
      <p:sp>
        <p:nvSpPr>
          <p:cNvPr id="6" name="Substituent subsol 2"/>
          <p:cNvSpPr>
            <a:spLocks noGrp="1"/>
          </p:cNvSpPr>
          <p:nvPr>
            <p:ph type="ftr" sz="quarter" idx="11"/>
          </p:nvPr>
        </p:nvSpPr>
        <p:spPr/>
        <p:txBody>
          <a:bodyPr/>
          <a:lstStyle>
            <a:lvl1pPr>
              <a:defRPr/>
            </a:lvl1pPr>
          </a:lstStyle>
          <a:p>
            <a:pPr>
              <a:defRPr/>
            </a:pPr>
            <a:endParaRPr lang="ro-RO"/>
          </a:p>
        </p:txBody>
      </p:sp>
      <p:sp>
        <p:nvSpPr>
          <p:cNvPr id="7" name="Substituent număr diapozitiv 22"/>
          <p:cNvSpPr>
            <a:spLocks noGrp="1"/>
          </p:cNvSpPr>
          <p:nvPr>
            <p:ph type="sldNum" sz="quarter" idx="12"/>
          </p:nvPr>
        </p:nvSpPr>
        <p:spPr/>
        <p:txBody>
          <a:bodyPr/>
          <a:lstStyle>
            <a:lvl1pPr>
              <a:defRPr/>
            </a:lvl1pPr>
          </a:lstStyle>
          <a:p>
            <a:pPr>
              <a:defRPr/>
            </a:pPr>
            <a:fld id="{8D07181E-B96B-4CFC-8ADB-D6D5891BE9E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7543800" cy="1143000"/>
          </a:xfrm>
        </p:spPr>
        <p:txBody>
          <a:bodyPr/>
          <a:lstStyle>
            <a:lvl1pPr>
              <a:defRPr/>
            </a:lvl1pPr>
          </a:lstStyle>
          <a:p>
            <a:r>
              <a:rPr lang="ro-RO" smtClean="0"/>
              <a:t>Faceți clic pentru a edita stilul de titlu Coordonator</a:t>
            </a:r>
            <a:endParaRPr lang="en-US"/>
          </a:p>
        </p:txBody>
      </p:sp>
      <p:sp>
        <p:nvSpPr>
          <p:cNvPr id="11" name="Substituent conținut 10"/>
          <p:cNvSpPr>
            <a:spLocks noGrp="1"/>
          </p:cNvSpPr>
          <p:nvPr>
            <p:ph sz="quarter" idx="2"/>
          </p:nvPr>
        </p:nvSpPr>
        <p:spPr>
          <a:xfrm>
            <a:off x="457200" y="2362200"/>
            <a:ext cx="36576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quarter" idx="4"/>
          </p:nvPr>
        </p:nvSpPr>
        <p:spPr>
          <a:xfrm>
            <a:off x="4371975" y="2362200"/>
            <a:ext cx="36576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2" name="Substituent tex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o-RO" smtClean="0"/>
              <a:t>Faceți clic pentru a edita stilurile de text Coordonator</a:t>
            </a:r>
          </a:p>
        </p:txBody>
      </p:sp>
      <p:sp>
        <p:nvSpPr>
          <p:cNvPr id="14" name="Substituent tex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o-RO" smtClean="0"/>
              <a:t>Faceți clic pentru a edita stilurile de text Coordonator</a:t>
            </a:r>
          </a:p>
        </p:txBody>
      </p:sp>
      <p:sp>
        <p:nvSpPr>
          <p:cNvPr id="7" name="Substituent dată 13"/>
          <p:cNvSpPr>
            <a:spLocks noGrp="1"/>
          </p:cNvSpPr>
          <p:nvPr>
            <p:ph type="dt" sz="half" idx="10"/>
          </p:nvPr>
        </p:nvSpPr>
        <p:spPr/>
        <p:txBody>
          <a:bodyPr/>
          <a:lstStyle>
            <a:lvl1pPr>
              <a:defRPr/>
            </a:lvl1pPr>
          </a:lstStyle>
          <a:p>
            <a:pPr>
              <a:defRPr/>
            </a:pPr>
            <a:fld id="{6BCE30FB-B16C-49FF-8A6F-C7AA59519D82}" type="datetimeFigureOut">
              <a:rPr lang="ro-RO"/>
              <a:pPr>
                <a:defRPr/>
              </a:pPr>
              <a:t>17.12.2010</a:t>
            </a:fld>
            <a:endParaRPr lang="ro-RO"/>
          </a:p>
        </p:txBody>
      </p:sp>
      <p:sp>
        <p:nvSpPr>
          <p:cNvPr id="8" name="Substituent subsol 2"/>
          <p:cNvSpPr>
            <a:spLocks noGrp="1"/>
          </p:cNvSpPr>
          <p:nvPr>
            <p:ph type="ftr" sz="quarter" idx="11"/>
          </p:nvPr>
        </p:nvSpPr>
        <p:spPr/>
        <p:txBody>
          <a:bodyPr/>
          <a:lstStyle>
            <a:lvl1pPr>
              <a:defRPr/>
            </a:lvl1pPr>
          </a:lstStyle>
          <a:p>
            <a:pPr>
              <a:defRPr/>
            </a:pPr>
            <a:endParaRPr lang="ro-RO"/>
          </a:p>
        </p:txBody>
      </p:sp>
      <p:sp>
        <p:nvSpPr>
          <p:cNvPr id="9" name="Substituent număr diapozitiv 22"/>
          <p:cNvSpPr>
            <a:spLocks noGrp="1"/>
          </p:cNvSpPr>
          <p:nvPr>
            <p:ph type="sldNum" sz="quarter" idx="12"/>
          </p:nvPr>
        </p:nvSpPr>
        <p:spPr/>
        <p:txBody>
          <a:bodyPr/>
          <a:lstStyle>
            <a:lvl1pPr>
              <a:defRPr/>
            </a:lvl1pPr>
          </a:lstStyle>
          <a:p>
            <a:pPr>
              <a:defRPr/>
            </a:pPr>
            <a:fld id="{2B5645E7-F201-4A6F-AC32-8B789E9EE6A8}"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5"/>
          <p:cNvSpPr>
            <a:spLocks noGrp="1"/>
          </p:cNvSpPr>
          <p:nvPr>
            <p:ph type="dt" sz="half" idx="10"/>
          </p:nvPr>
        </p:nvSpPr>
        <p:spPr/>
        <p:txBody>
          <a:bodyPr rtlCol="0"/>
          <a:lstStyle>
            <a:lvl1pPr>
              <a:defRPr/>
            </a:lvl1pPr>
          </a:lstStyle>
          <a:p>
            <a:pPr>
              <a:defRPr/>
            </a:pPr>
            <a:fld id="{12AD5C7C-C446-4C2A-9626-43D751A013BC}" type="datetimeFigureOut">
              <a:rPr lang="ro-RO"/>
              <a:pPr>
                <a:defRPr/>
              </a:pPr>
              <a:t>17.12.2010</a:t>
            </a:fld>
            <a:endParaRPr lang="ro-RO"/>
          </a:p>
        </p:txBody>
      </p:sp>
      <p:sp>
        <p:nvSpPr>
          <p:cNvPr id="4" name="Substituent număr diapozitiv 6"/>
          <p:cNvSpPr>
            <a:spLocks noGrp="1"/>
          </p:cNvSpPr>
          <p:nvPr>
            <p:ph type="sldNum" sz="quarter" idx="11"/>
          </p:nvPr>
        </p:nvSpPr>
        <p:spPr/>
        <p:txBody>
          <a:bodyPr rtlCol="0"/>
          <a:lstStyle>
            <a:lvl1pPr>
              <a:defRPr/>
            </a:lvl1pPr>
          </a:lstStyle>
          <a:p>
            <a:pPr>
              <a:defRPr/>
            </a:pPr>
            <a:fld id="{D1DF0D83-D79F-4C10-9DD3-E757CA140590}" type="slidenum">
              <a:rPr lang="ro-RO"/>
              <a:pPr>
                <a:defRPr/>
              </a:pPr>
              <a:t>‹#›</a:t>
            </a:fld>
            <a:endParaRPr lang="ro-RO"/>
          </a:p>
        </p:txBody>
      </p:sp>
      <p:sp>
        <p:nvSpPr>
          <p:cNvPr id="5" name="Substituent subsol 7"/>
          <p:cNvSpPr>
            <a:spLocks noGrp="1"/>
          </p:cNvSpPr>
          <p:nvPr>
            <p:ph type="ftr" sz="quarter" idx="12"/>
          </p:nvPr>
        </p:nvSpPr>
        <p:spPr/>
        <p:txBody>
          <a:bodyPr rtlCol="0"/>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fld id="{C8F84A75-40AB-42DD-979A-93163BCA490F}" type="datetimeFigureOut">
              <a:rPr lang="ro-RO"/>
              <a:pPr>
                <a:defRPr/>
              </a:pPr>
              <a:t>17.12.2010</a:t>
            </a:fld>
            <a:endParaRPr lang="ro-RO"/>
          </a:p>
        </p:txBody>
      </p:sp>
      <p:sp>
        <p:nvSpPr>
          <p:cNvPr id="3" name="Substituent subsol 2"/>
          <p:cNvSpPr>
            <a:spLocks noGrp="1"/>
          </p:cNvSpPr>
          <p:nvPr>
            <p:ph type="ftr" sz="quarter" idx="11"/>
          </p:nvPr>
        </p:nvSpPr>
        <p:spPr/>
        <p:txBody>
          <a:bodyPr/>
          <a:lstStyle>
            <a:lvl1pPr>
              <a:defRPr/>
            </a:lvl1pPr>
          </a:lstStyle>
          <a:p>
            <a:pPr>
              <a:defRPr/>
            </a:pPr>
            <a:endParaRPr lang="ro-RO"/>
          </a:p>
        </p:txBody>
      </p:sp>
      <p:sp>
        <p:nvSpPr>
          <p:cNvPr id="4" name="Substituent număr diapozitiv 22"/>
          <p:cNvSpPr>
            <a:spLocks noGrp="1"/>
          </p:cNvSpPr>
          <p:nvPr>
            <p:ph type="sldNum" sz="quarter" idx="12"/>
          </p:nvPr>
        </p:nvSpPr>
        <p:spPr/>
        <p:txBody>
          <a:bodyPr/>
          <a:lstStyle>
            <a:lvl1pPr>
              <a:defRPr/>
            </a:lvl1pPr>
          </a:lstStyle>
          <a:p>
            <a:pPr>
              <a:defRPr/>
            </a:pPr>
            <a:fld id="{2C369D45-A02E-4A03-AE7F-668C9AABD3E8}"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Conector drep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Conector drep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Conector drept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Conector drep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Dreptunghi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Conector drep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u 1"/>
          <p:cNvSpPr>
            <a:spLocks noGrp="1"/>
          </p:cNvSpPr>
          <p:nvPr>
            <p:ph type="title"/>
          </p:nvPr>
        </p:nvSpPr>
        <p:spPr>
          <a:xfrm rot="5400000">
            <a:off x="3371850" y="3200400"/>
            <a:ext cx="6309360" cy="457200"/>
          </a:xfrm>
        </p:spPr>
        <p:txBody>
          <a:bodyPr/>
          <a:lstStyle>
            <a:lvl1pPr algn="l">
              <a:buNone/>
              <a:defRPr sz="2000" b="1" cap="small" baseline="0"/>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8" name="Substituent conținut 17"/>
          <p:cNvSpPr>
            <a:spLocks noGrp="1"/>
          </p:cNvSpPr>
          <p:nvPr>
            <p:ph sz="quarter" idx="1"/>
          </p:nvPr>
        </p:nvSpPr>
        <p:spPr>
          <a:xfrm>
            <a:off x="304800" y="274320"/>
            <a:ext cx="5638800" cy="6327648"/>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2" name="Substituent dată 20"/>
          <p:cNvSpPr>
            <a:spLocks noGrp="1"/>
          </p:cNvSpPr>
          <p:nvPr>
            <p:ph type="dt" sz="half" idx="10"/>
          </p:nvPr>
        </p:nvSpPr>
        <p:spPr/>
        <p:txBody>
          <a:bodyPr rtlCol="0"/>
          <a:lstStyle>
            <a:lvl1pPr>
              <a:defRPr/>
            </a:lvl1pPr>
          </a:lstStyle>
          <a:p>
            <a:pPr>
              <a:defRPr/>
            </a:pPr>
            <a:fld id="{BC3DCAC6-2489-4076-B4BB-6E43D7B3BE58}" type="datetimeFigureOut">
              <a:rPr lang="ro-RO"/>
              <a:pPr>
                <a:defRPr/>
              </a:pPr>
              <a:t>17.12.2010</a:t>
            </a:fld>
            <a:endParaRPr lang="ro-RO"/>
          </a:p>
        </p:txBody>
      </p:sp>
      <p:sp>
        <p:nvSpPr>
          <p:cNvPr id="13" name="Substituent număr diapozitiv 21"/>
          <p:cNvSpPr>
            <a:spLocks noGrp="1"/>
          </p:cNvSpPr>
          <p:nvPr>
            <p:ph type="sldNum" sz="quarter" idx="11"/>
          </p:nvPr>
        </p:nvSpPr>
        <p:spPr/>
        <p:txBody>
          <a:bodyPr rtlCol="0"/>
          <a:lstStyle>
            <a:lvl1pPr>
              <a:defRPr/>
            </a:lvl1pPr>
          </a:lstStyle>
          <a:p>
            <a:pPr>
              <a:defRPr/>
            </a:pPr>
            <a:fld id="{A70D5AF9-854B-4AAD-AE20-4E6BB68AB807}" type="slidenum">
              <a:rPr lang="ro-RO"/>
              <a:pPr>
                <a:defRPr/>
              </a:pPr>
              <a:t>‹#›</a:t>
            </a:fld>
            <a:endParaRPr lang="ro-RO"/>
          </a:p>
        </p:txBody>
      </p:sp>
      <p:sp>
        <p:nvSpPr>
          <p:cNvPr id="14" name="Substituent subsol 22"/>
          <p:cNvSpPr>
            <a:spLocks noGrp="1"/>
          </p:cNvSpPr>
          <p:nvPr>
            <p:ph type="ftr" sz="quarter" idx="12"/>
          </p:nvPr>
        </p:nvSpPr>
        <p:spPr/>
        <p:txBody>
          <a:bodyPr rtlCol="0"/>
          <a:lstStyle>
            <a:lvl1pPr>
              <a:defRPr/>
            </a:lvl1pPr>
          </a:lstStyle>
          <a:p>
            <a:pPr>
              <a:defRPr/>
            </a:pPr>
            <a:endParaRPr lang="ro-RO"/>
          </a:p>
        </p:txBody>
      </p:sp>
    </p:spTree>
  </p:cSld>
  <p:clrMapOvr>
    <a:overrideClrMapping bg1="lt1" tx1="dk1" bg2="lt2" tx2="dk2" accent1="accent1" accent2="accent2" accent3="accent3" accent4="accent4" accent5="accent5" accent6="accent6" hlink="hlink" folHlink="folHlink"/>
  </p:clrMapOvr>
  <p:transition spd="slow">
    <p:wipe dir="u"/>
    <p:sndAc>
      <p:stSnd>
        <p:snd r:embed="rId1" name="chimes.wav"/>
      </p:stSnd>
    </p:sndAc>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Conector drep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Conector drep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Dreptunghi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Conector drep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Conector drep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Conector drept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u 1"/>
          <p:cNvSpPr>
            <a:spLocks noGrp="1"/>
          </p:cNvSpPr>
          <p:nvPr>
            <p:ph type="title"/>
          </p:nvPr>
        </p:nvSpPr>
        <p:spPr>
          <a:xfrm rot="5400000">
            <a:off x="3350133" y="3200400"/>
            <a:ext cx="6309360" cy="457200"/>
          </a:xfrm>
        </p:spPr>
        <p:txBody>
          <a:bodyPr/>
          <a:lstStyle>
            <a:lvl1pPr algn="l">
              <a:buNone/>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12" name="Substituent dată 16"/>
          <p:cNvSpPr>
            <a:spLocks noGrp="1"/>
          </p:cNvSpPr>
          <p:nvPr>
            <p:ph type="dt" sz="half" idx="10"/>
          </p:nvPr>
        </p:nvSpPr>
        <p:spPr/>
        <p:txBody>
          <a:bodyPr rtlCol="0"/>
          <a:lstStyle>
            <a:lvl1pPr>
              <a:defRPr/>
            </a:lvl1pPr>
          </a:lstStyle>
          <a:p>
            <a:pPr>
              <a:defRPr/>
            </a:pPr>
            <a:fld id="{820B45D1-D818-4E03-A0CB-D88B2925F07A}" type="datetimeFigureOut">
              <a:rPr lang="ro-RO"/>
              <a:pPr>
                <a:defRPr/>
              </a:pPr>
              <a:t>17.12.2010</a:t>
            </a:fld>
            <a:endParaRPr lang="ro-RO"/>
          </a:p>
        </p:txBody>
      </p:sp>
      <p:sp>
        <p:nvSpPr>
          <p:cNvPr id="13" name="Substituent număr diapozitiv 17"/>
          <p:cNvSpPr>
            <a:spLocks noGrp="1"/>
          </p:cNvSpPr>
          <p:nvPr>
            <p:ph type="sldNum" sz="quarter" idx="11"/>
          </p:nvPr>
        </p:nvSpPr>
        <p:spPr/>
        <p:txBody>
          <a:bodyPr rtlCol="0"/>
          <a:lstStyle>
            <a:lvl1pPr>
              <a:defRPr/>
            </a:lvl1pPr>
          </a:lstStyle>
          <a:p>
            <a:pPr>
              <a:defRPr/>
            </a:pPr>
            <a:fld id="{FC3DBC93-3771-44A0-96D0-7532B87B86FC}" type="slidenum">
              <a:rPr lang="ro-RO"/>
              <a:pPr>
                <a:defRPr/>
              </a:pPr>
              <a:t>‹#›</a:t>
            </a:fld>
            <a:endParaRPr lang="ro-RO"/>
          </a:p>
        </p:txBody>
      </p:sp>
      <p:sp>
        <p:nvSpPr>
          <p:cNvPr id="14" name="Substituent subsol 20"/>
          <p:cNvSpPr>
            <a:spLocks noGrp="1"/>
          </p:cNvSpPr>
          <p:nvPr>
            <p:ph type="ftr" sz="quarter" idx="12"/>
          </p:nvPr>
        </p:nvSpPr>
        <p:spPr/>
        <p:txBody>
          <a:bodyPr rtlCol="0"/>
          <a:lstStyle>
            <a:lvl1pPr>
              <a:defRPr/>
            </a:lvl1pPr>
          </a:lstStyle>
          <a:p>
            <a:pPr>
              <a:defRPr/>
            </a:pPr>
            <a:endParaRPr lang="ro-RO"/>
          </a:p>
        </p:txBody>
      </p:sp>
    </p:spTree>
  </p:cSld>
  <p:clrMapOvr>
    <a:masterClrMapping/>
  </p:clrMapOvr>
  <p:transition spd="slow">
    <p:wipe dir="u"/>
    <p:sndAc>
      <p:stSnd>
        <p:snd r:embed="rId1" name="chimes.wav"/>
      </p:stSnd>
    </p:sndAc>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fld id="{1FE734F8-B0F7-4A8E-8027-0E33920D0388}"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23B3A598-1B19-4683-B089-4B69D37EF1EB}"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9"/>
            <a:ext cx="1676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fld id="{43FFA60D-DD1C-42FF-AFFB-592D55973F68}" type="datetimeFigureOut">
              <a:rPr lang="ro-RO"/>
              <a:pPr>
                <a:defRPr/>
              </a:pPr>
              <a:t>17.12.2010</a:t>
            </a:fld>
            <a:endParaRPr lang="ro-RO"/>
          </a:p>
        </p:txBody>
      </p:sp>
      <p:sp>
        <p:nvSpPr>
          <p:cNvPr id="5" name="Substituent subsol 2"/>
          <p:cNvSpPr>
            <a:spLocks noGrp="1"/>
          </p:cNvSpPr>
          <p:nvPr>
            <p:ph type="ftr" sz="quarter" idx="11"/>
          </p:nvPr>
        </p:nvSpPr>
        <p:spPr/>
        <p:txBody>
          <a:bodyPr/>
          <a:lstStyle>
            <a:lvl1pPr>
              <a:defRPr/>
            </a:lvl1pPr>
          </a:lstStyle>
          <a:p>
            <a:pPr>
              <a:defRPr/>
            </a:pPr>
            <a:endParaRPr lang="ro-RO"/>
          </a:p>
        </p:txBody>
      </p:sp>
      <p:sp>
        <p:nvSpPr>
          <p:cNvPr id="6" name="Substituent număr diapozitiv 22"/>
          <p:cNvSpPr>
            <a:spLocks noGrp="1"/>
          </p:cNvSpPr>
          <p:nvPr>
            <p:ph type="sldNum" sz="quarter" idx="12"/>
          </p:nvPr>
        </p:nvSpPr>
        <p:spPr/>
        <p:txBody>
          <a:bodyPr/>
          <a:lstStyle>
            <a:lvl1pPr>
              <a:defRPr/>
            </a:lvl1pPr>
          </a:lstStyle>
          <a:p>
            <a:pPr>
              <a:defRPr/>
            </a:pPr>
            <a:fld id="{E4B5490A-AC26-48B0-9721-BF9AE556146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rotunjit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rotunjit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u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o-RO" smtClean="0"/>
              <a:t>Faceți clic pentru a edita stilul de titlu Coordonator</a:t>
            </a:r>
            <a:endParaRPr lang="en-US"/>
          </a:p>
        </p:txBody>
      </p:sp>
      <p:sp>
        <p:nvSpPr>
          <p:cNvPr id="20" name="Subtitlu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7" name="Substituent dată 18"/>
          <p:cNvSpPr>
            <a:spLocks noGrp="1"/>
          </p:cNvSpPr>
          <p:nvPr>
            <p:ph type="dt" sz="half" idx="10"/>
          </p:nvPr>
        </p:nvSpPr>
        <p:spPr/>
        <p:txBody>
          <a:bodyPr/>
          <a:lstStyle>
            <a:lvl1pPr>
              <a:defRPr/>
            </a:lvl1pPr>
            <a:extLst/>
          </a:lstStyle>
          <a:p>
            <a:pPr>
              <a:defRPr/>
            </a:pPr>
            <a:fld id="{4BEB3E57-B702-4F12-9A4E-50AEA6D12BFD}" type="datetimeFigureOut">
              <a:rPr lang="ro-RO"/>
              <a:pPr>
                <a:defRPr/>
              </a:pPr>
              <a:t>17.12.2010</a:t>
            </a:fld>
            <a:endParaRPr lang="ro-RO"/>
          </a:p>
        </p:txBody>
      </p:sp>
      <p:sp>
        <p:nvSpPr>
          <p:cNvPr id="8" name="Substituent subsol 7"/>
          <p:cNvSpPr>
            <a:spLocks noGrp="1"/>
          </p:cNvSpPr>
          <p:nvPr>
            <p:ph type="ftr" sz="quarter" idx="11"/>
          </p:nvPr>
        </p:nvSpPr>
        <p:spPr/>
        <p:txBody>
          <a:bodyPr/>
          <a:lstStyle>
            <a:lvl1pPr>
              <a:defRPr/>
            </a:lvl1pPr>
            <a:extLst/>
          </a:lstStyle>
          <a:p>
            <a:pPr>
              <a:defRPr/>
            </a:pPr>
            <a:endParaRPr lang="ro-RO"/>
          </a:p>
        </p:txBody>
      </p:sp>
      <p:sp>
        <p:nvSpPr>
          <p:cNvPr id="9" name="Substituent număr diapozitiv 10"/>
          <p:cNvSpPr>
            <a:spLocks noGrp="1"/>
          </p:cNvSpPr>
          <p:nvPr>
            <p:ph type="sldNum" sz="quarter" idx="12"/>
          </p:nvPr>
        </p:nvSpPr>
        <p:spPr/>
        <p:txBody>
          <a:bodyPr/>
          <a:lstStyle>
            <a:lvl1pPr>
              <a:defRPr/>
            </a:lvl1pPr>
            <a:extLst/>
          </a:lstStyle>
          <a:p>
            <a:pPr>
              <a:defRPr/>
            </a:pPr>
            <a:fld id="{8DD841BF-71A6-44BF-90B5-968FE3DE6B0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cu un colţ tăiat şi rotunjit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riunghi drept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o-RO" smtClean="0"/>
              <a:t>Faceți clic pentru a edita stilul de titlu Coordonator</a:t>
            </a:r>
            <a:endParaRPr lang="en-US"/>
          </a:p>
        </p:txBody>
      </p:sp>
      <p:sp>
        <p:nvSpPr>
          <p:cNvPr id="4" name="Substituent text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9" name="Substituent dată 4"/>
          <p:cNvSpPr>
            <a:spLocks noGrp="1"/>
          </p:cNvSpPr>
          <p:nvPr>
            <p:ph type="dt" sz="half" idx="10"/>
          </p:nvPr>
        </p:nvSpPr>
        <p:spPr/>
        <p:txBody>
          <a:bodyPr/>
          <a:lstStyle>
            <a:lvl1pPr>
              <a:defRPr/>
            </a:lvl1pPr>
          </a:lstStyle>
          <a:p>
            <a:pPr>
              <a:defRPr/>
            </a:pPr>
            <a:fld id="{BD00605C-604B-4C29-87F0-8B944A485BBB}" type="datetimeFigureOut">
              <a:rPr lang="ro-RO"/>
              <a:pPr>
                <a:defRPr/>
              </a:pPr>
              <a:t>17.12.2010</a:t>
            </a:fld>
            <a:endParaRPr lang="ro-RO"/>
          </a:p>
        </p:txBody>
      </p:sp>
      <p:sp>
        <p:nvSpPr>
          <p:cNvPr id="10" name="Substituent subsol 5"/>
          <p:cNvSpPr>
            <a:spLocks noGrp="1"/>
          </p:cNvSpPr>
          <p:nvPr>
            <p:ph type="ftr" sz="quarter" idx="11"/>
          </p:nvPr>
        </p:nvSpPr>
        <p:spPr/>
        <p:txBody>
          <a:bodyPr/>
          <a:lstStyle>
            <a:lvl1pPr>
              <a:defRPr/>
            </a:lvl1pPr>
          </a:lstStyle>
          <a:p>
            <a:pPr>
              <a:defRPr/>
            </a:pPr>
            <a:endParaRPr lang="ro-RO"/>
          </a:p>
        </p:txBody>
      </p:sp>
      <p:sp>
        <p:nvSpPr>
          <p:cNvPr id="11" name="Substituent număr diapozitiv 6"/>
          <p:cNvSpPr>
            <a:spLocks noGrp="1"/>
          </p:cNvSpPr>
          <p:nvPr>
            <p:ph type="sldNum" sz="quarter" idx="12"/>
          </p:nvPr>
        </p:nvSpPr>
        <p:spPr>
          <a:xfrm>
            <a:off x="8077200" y="6356350"/>
            <a:ext cx="609600" cy="365125"/>
          </a:xfrm>
        </p:spPr>
        <p:txBody>
          <a:bodyPr/>
          <a:lstStyle>
            <a:lvl1pPr>
              <a:defRPr/>
            </a:lvl1pPr>
          </a:lstStyle>
          <a:p>
            <a:pPr>
              <a:defRPr/>
            </a:pPr>
            <a:fld id="{3C8F8D53-3B44-4A72-9FD6-7ED0F93FE8EE}"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a:xfrm>
            <a:off x="502920" y="530352"/>
            <a:ext cx="8183880" cy="4187952"/>
          </a:xfrm>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6F7BBBAF-518E-4EC9-A76C-6CF8498E4C3D}"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BA2F3E9D-8A15-40AF-8136-2FFD0B08496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rotunjit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Dreptunghi rotunjit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extLst/>
          </a:lstStyle>
          <a:p>
            <a:pPr>
              <a:defRPr/>
            </a:pPr>
            <a:fld id="{5E91A507-F7FA-46AC-8987-EA606CE47A41}" type="datetimeFigureOut">
              <a:rPr lang="ro-RO"/>
              <a:pPr>
                <a:defRPr/>
              </a:pPr>
              <a:t>17.12.2010</a:t>
            </a:fld>
            <a:endParaRPr lang="ro-RO"/>
          </a:p>
        </p:txBody>
      </p:sp>
      <p:sp>
        <p:nvSpPr>
          <p:cNvPr id="7" name="Substituent subsol 4"/>
          <p:cNvSpPr>
            <a:spLocks noGrp="1"/>
          </p:cNvSpPr>
          <p:nvPr>
            <p:ph type="ftr" sz="quarter" idx="11"/>
          </p:nvPr>
        </p:nvSpPr>
        <p:spPr/>
        <p:txBody>
          <a:bodyPr/>
          <a:lstStyle>
            <a:lvl1pPr>
              <a:defRPr/>
            </a:lvl1pPr>
            <a:extLst/>
          </a:lstStyle>
          <a:p>
            <a:pPr>
              <a:defRPr/>
            </a:pPr>
            <a:endParaRPr lang="ro-RO"/>
          </a:p>
        </p:txBody>
      </p:sp>
      <p:sp>
        <p:nvSpPr>
          <p:cNvPr id="8" name="Substituent număr diapozitiv 5"/>
          <p:cNvSpPr>
            <a:spLocks noGrp="1"/>
          </p:cNvSpPr>
          <p:nvPr>
            <p:ph type="sldNum" sz="quarter" idx="12"/>
          </p:nvPr>
        </p:nvSpPr>
        <p:spPr/>
        <p:txBody>
          <a:bodyPr/>
          <a:lstStyle>
            <a:lvl1pPr>
              <a:defRPr/>
            </a:lvl1pPr>
            <a:extLst/>
          </a:lstStyle>
          <a:p>
            <a:pPr>
              <a:defRPr/>
            </a:pPr>
            <a:fld id="{AC5EBAD9-83D7-479E-8DAF-2440E53068A1}"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4"/>
          <p:cNvSpPr>
            <a:spLocks noGrp="1"/>
          </p:cNvSpPr>
          <p:nvPr>
            <p:ph type="dt" sz="half" idx="10"/>
          </p:nvPr>
        </p:nvSpPr>
        <p:spPr/>
        <p:txBody>
          <a:bodyPr/>
          <a:lstStyle>
            <a:lvl1pPr>
              <a:defRPr/>
            </a:lvl1pPr>
          </a:lstStyle>
          <a:p>
            <a:pPr>
              <a:defRPr/>
            </a:pPr>
            <a:fld id="{EDF90A25-CCD6-47BA-92BA-117B7738D707}" type="datetimeFigureOut">
              <a:rPr lang="ro-RO"/>
              <a:pPr>
                <a:defRPr/>
              </a:pPr>
              <a:t>17.12.2010</a:t>
            </a:fld>
            <a:endParaRPr lang="ro-RO"/>
          </a:p>
        </p:txBody>
      </p:sp>
      <p:sp>
        <p:nvSpPr>
          <p:cNvPr id="6" name="Substituent subsol 17"/>
          <p:cNvSpPr>
            <a:spLocks noGrp="1"/>
          </p:cNvSpPr>
          <p:nvPr>
            <p:ph type="ftr" sz="quarter" idx="11"/>
          </p:nvPr>
        </p:nvSpPr>
        <p:spPr/>
        <p:txBody>
          <a:bodyPr/>
          <a:lstStyle>
            <a:lvl1pPr>
              <a:defRPr/>
            </a:lvl1pPr>
          </a:lstStyle>
          <a:p>
            <a:pPr>
              <a:defRPr/>
            </a:pPr>
            <a:endParaRPr lang="ro-RO"/>
          </a:p>
        </p:txBody>
      </p:sp>
      <p:sp>
        <p:nvSpPr>
          <p:cNvPr id="7" name="Substituent număr diapozitiv 4"/>
          <p:cNvSpPr>
            <a:spLocks noGrp="1"/>
          </p:cNvSpPr>
          <p:nvPr>
            <p:ph type="sldNum" sz="quarter" idx="12"/>
          </p:nvPr>
        </p:nvSpPr>
        <p:spPr/>
        <p:txBody>
          <a:bodyPr/>
          <a:lstStyle>
            <a:lvl1pPr>
              <a:defRPr/>
            </a:lvl1pPr>
          </a:lstStyle>
          <a:p>
            <a:pPr>
              <a:defRPr/>
            </a:pPr>
            <a:fld id="{8C7DAF7D-F122-4448-A723-6B64F9DB8F11}"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lvl1pPr>
              <a:defRPr b="1"/>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4"/>
          <p:cNvSpPr>
            <a:spLocks noGrp="1"/>
          </p:cNvSpPr>
          <p:nvPr>
            <p:ph type="dt" sz="half" idx="10"/>
          </p:nvPr>
        </p:nvSpPr>
        <p:spPr/>
        <p:txBody>
          <a:bodyPr/>
          <a:lstStyle>
            <a:lvl1pPr>
              <a:defRPr/>
            </a:lvl1pPr>
          </a:lstStyle>
          <a:p>
            <a:pPr>
              <a:defRPr/>
            </a:pPr>
            <a:fld id="{608A3B21-DD00-4069-A35E-92FB2818C094}" type="datetimeFigureOut">
              <a:rPr lang="ro-RO"/>
              <a:pPr>
                <a:defRPr/>
              </a:pPr>
              <a:t>17.12.2010</a:t>
            </a:fld>
            <a:endParaRPr lang="ro-RO"/>
          </a:p>
        </p:txBody>
      </p:sp>
      <p:sp>
        <p:nvSpPr>
          <p:cNvPr id="8" name="Substituent subsol 17"/>
          <p:cNvSpPr>
            <a:spLocks noGrp="1"/>
          </p:cNvSpPr>
          <p:nvPr>
            <p:ph type="ftr" sz="quarter" idx="11"/>
          </p:nvPr>
        </p:nvSpPr>
        <p:spPr/>
        <p:txBody>
          <a:bodyPr/>
          <a:lstStyle>
            <a:lvl1pPr>
              <a:defRPr/>
            </a:lvl1pPr>
          </a:lstStyle>
          <a:p>
            <a:pPr>
              <a:defRPr/>
            </a:pPr>
            <a:endParaRPr lang="ro-RO"/>
          </a:p>
        </p:txBody>
      </p:sp>
      <p:sp>
        <p:nvSpPr>
          <p:cNvPr id="9" name="Substituent număr diapozitiv 4"/>
          <p:cNvSpPr>
            <a:spLocks noGrp="1"/>
          </p:cNvSpPr>
          <p:nvPr>
            <p:ph type="sldNum" sz="quarter" idx="12"/>
          </p:nvPr>
        </p:nvSpPr>
        <p:spPr/>
        <p:txBody>
          <a:bodyPr/>
          <a:lstStyle>
            <a:lvl1pPr>
              <a:defRPr/>
            </a:lvl1pPr>
          </a:lstStyle>
          <a:p>
            <a:pPr>
              <a:defRPr/>
            </a:pPr>
            <a:fld id="{7D8D4289-9965-4715-912F-37B4DCC0F10C}"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dată 24"/>
          <p:cNvSpPr>
            <a:spLocks noGrp="1"/>
          </p:cNvSpPr>
          <p:nvPr>
            <p:ph type="dt" sz="half" idx="10"/>
          </p:nvPr>
        </p:nvSpPr>
        <p:spPr/>
        <p:txBody>
          <a:bodyPr/>
          <a:lstStyle>
            <a:lvl1pPr>
              <a:defRPr/>
            </a:lvl1pPr>
          </a:lstStyle>
          <a:p>
            <a:pPr>
              <a:defRPr/>
            </a:pPr>
            <a:fld id="{FF19E344-197C-4AB8-8E09-A843CE8426A5}" type="datetimeFigureOut">
              <a:rPr lang="ro-RO"/>
              <a:pPr>
                <a:defRPr/>
              </a:pPr>
              <a:t>17.12.2010</a:t>
            </a:fld>
            <a:endParaRPr lang="ro-RO"/>
          </a:p>
        </p:txBody>
      </p:sp>
      <p:sp>
        <p:nvSpPr>
          <p:cNvPr id="4" name="Substituent subsol 17"/>
          <p:cNvSpPr>
            <a:spLocks noGrp="1"/>
          </p:cNvSpPr>
          <p:nvPr>
            <p:ph type="ftr" sz="quarter" idx="11"/>
          </p:nvPr>
        </p:nvSpPr>
        <p:spPr/>
        <p:txBody>
          <a:bodyPr/>
          <a:lstStyle>
            <a:lvl1pPr>
              <a:defRPr/>
            </a:lvl1pPr>
          </a:lstStyle>
          <a:p>
            <a:pPr>
              <a:defRPr/>
            </a:pPr>
            <a:endParaRPr lang="ro-RO"/>
          </a:p>
        </p:txBody>
      </p:sp>
      <p:sp>
        <p:nvSpPr>
          <p:cNvPr id="5" name="Substituent număr diapozitiv 4"/>
          <p:cNvSpPr>
            <a:spLocks noGrp="1"/>
          </p:cNvSpPr>
          <p:nvPr>
            <p:ph type="sldNum" sz="quarter" idx="12"/>
          </p:nvPr>
        </p:nvSpPr>
        <p:spPr/>
        <p:txBody>
          <a:bodyPr/>
          <a:lstStyle>
            <a:lvl1pPr>
              <a:defRPr/>
            </a:lvl1pPr>
          </a:lstStyle>
          <a:p>
            <a:pPr>
              <a:defRPr/>
            </a:pPr>
            <a:fld id="{36A13457-0DE6-4C2E-8C3B-2D7C293BCBD3}"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rotunjit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ubstituent dată 1"/>
          <p:cNvSpPr>
            <a:spLocks noGrp="1"/>
          </p:cNvSpPr>
          <p:nvPr>
            <p:ph type="dt" sz="half" idx="10"/>
          </p:nvPr>
        </p:nvSpPr>
        <p:spPr/>
        <p:txBody>
          <a:bodyPr/>
          <a:lstStyle>
            <a:lvl1pPr>
              <a:defRPr/>
            </a:lvl1pPr>
            <a:extLst/>
          </a:lstStyle>
          <a:p>
            <a:pPr>
              <a:defRPr/>
            </a:pPr>
            <a:fld id="{434F882E-1F94-4503-AEB0-8490A4250F5E}" type="datetimeFigureOut">
              <a:rPr lang="ro-RO"/>
              <a:pPr>
                <a:defRPr/>
              </a:pPr>
              <a:t>17.12.2010</a:t>
            </a:fld>
            <a:endParaRPr lang="ro-RO"/>
          </a:p>
        </p:txBody>
      </p:sp>
      <p:sp>
        <p:nvSpPr>
          <p:cNvPr id="4" name="Substituent subsol 2"/>
          <p:cNvSpPr>
            <a:spLocks noGrp="1"/>
          </p:cNvSpPr>
          <p:nvPr>
            <p:ph type="ftr" sz="quarter" idx="11"/>
          </p:nvPr>
        </p:nvSpPr>
        <p:spPr/>
        <p:txBody>
          <a:bodyPr/>
          <a:lstStyle>
            <a:lvl1pPr>
              <a:defRPr/>
            </a:lvl1pPr>
            <a:extLst/>
          </a:lstStyle>
          <a:p>
            <a:pPr>
              <a:defRPr/>
            </a:pPr>
            <a:endParaRPr lang="ro-RO"/>
          </a:p>
        </p:txBody>
      </p:sp>
      <p:sp>
        <p:nvSpPr>
          <p:cNvPr id="5" name="Substituent număr diapozitiv 3"/>
          <p:cNvSpPr>
            <a:spLocks noGrp="1"/>
          </p:cNvSpPr>
          <p:nvPr>
            <p:ph type="sldNum" sz="quarter" idx="12"/>
          </p:nvPr>
        </p:nvSpPr>
        <p:spPr/>
        <p:txBody>
          <a:bodyPr/>
          <a:lstStyle>
            <a:lvl1pPr>
              <a:defRPr/>
            </a:lvl1pPr>
            <a:extLst/>
          </a:lstStyle>
          <a:p>
            <a:pPr>
              <a:defRPr/>
            </a:pPr>
            <a:fld id="{51FE205D-EE7E-4A8A-9AFF-6B39B891427A}"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4"/>
          <p:cNvSpPr>
            <a:spLocks noGrp="1"/>
          </p:cNvSpPr>
          <p:nvPr>
            <p:ph type="dt" sz="half" idx="10"/>
          </p:nvPr>
        </p:nvSpPr>
        <p:spPr/>
        <p:txBody>
          <a:bodyPr/>
          <a:lstStyle>
            <a:lvl1pPr>
              <a:defRPr/>
            </a:lvl1pPr>
          </a:lstStyle>
          <a:p>
            <a:pPr>
              <a:defRPr/>
            </a:pPr>
            <a:fld id="{01DE34C4-8DFA-46D2-8176-5EAAE8F8204A}" type="datetimeFigureOut">
              <a:rPr lang="ro-RO"/>
              <a:pPr>
                <a:defRPr/>
              </a:pPr>
              <a:t>17.12.2010</a:t>
            </a:fld>
            <a:endParaRPr lang="ro-RO"/>
          </a:p>
        </p:txBody>
      </p:sp>
      <p:sp>
        <p:nvSpPr>
          <p:cNvPr id="6" name="Substituent subsol 17"/>
          <p:cNvSpPr>
            <a:spLocks noGrp="1"/>
          </p:cNvSpPr>
          <p:nvPr>
            <p:ph type="ftr" sz="quarter" idx="11"/>
          </p:nvPr>
        </p:nvSpPr>
        <p:spPr/>
        <p:txBody>
          <a:bodyPr/>
          <a:lstStyle>
            <a:lvl1pPr>
              <a:defRPr/>
            </a:lvl1pPr>
          </a:lstStyle>
          <a:p>
            <a:pPr>
              <a:defRPr/>
            </a:pPr>
            <a:endParaRPr lang="ro-RO"/>
          </a:p>
        </p:txBody>
      </p:sp>
      <p:sp>
        <p:nvSpPr>
          <p:cNvPr id="7" name="Substituent număr diapozitiv 4"/>
          <p:cNvSpPr>
            <a:spLocks noGrp="1"/>
          </p:cNvSpPr>
          <p:nvPr>
            <p:ph type="sldNum" sz="quarter" idx="12"/>
          </p:nvPr>
        </p:nvSpPr>
        <p:spPr/>
        <p:txBody>
          <a:bodyPr/>
          <a:lstStyle>
            <a:lvl1pPr>
              <a:defRPr/>
            </a:lvl1pPr>
          </a:lstStyle>
          <a:p>
            <a:pPr>
              <a:defRPr/>
            </a:pPr>
            <a:fld id="{700AA713-7E66-4059-9A86-5CA3CFCBB2A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rotunjit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Dreptunghi cu un colţ rotunjit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u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o-RO" smtClean="0"/>
              <a:t>Faceți clic pentru a edita stilul de titlu Coordonator</a:t>
            </a:r>
            <a:endParaRPr lang="en-US"/>
          </a:p>
        </p:txBody>
      </p:sp>
      <p:sp>
        <p:nvSpPr>
          <p:cNvPr id="4" name="Substituent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3" name="Substituent i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o-RO" noProof="0" smtClean="0"/>
              <a:t>Faceți clic pe pictogramă pentru a adăuga o imagine</a:t>
            </a:r>
            <a:endParaRPr lang="en-US" noProof="0"/>
          </a:p>
        </p:txBody>
      </p:sp>
      <p:sp>
        <p:nvSpPr>
          <p:cNvPr id="7" name="Substituent dată 4"/>
          <p:cNvSpPr>
            <a:spLocks noGrp="1"/>
          </p:cNvSpPr>
          <p:nvPr>
            <p:ph type="dt" sz="half" idx="10"/>
          </p:nvPr>
        </p:nvSpPr>
        <p:spPr/>
        <p:txBody>
          <a:bodyPr/>
          <a:lstStyle>
            <a:lvl1pPr>
              <a:defRPr/>
            </a:lvl1pPr>
            <a:extLst/>
          </a:lstStyle>
          <a:p>
            <a:pPr>
              <a:defRPr/>
            </a:pPr>
            <a:fld id="{99001EB2-C642-4932-BE3F-7A495630BE2B}" type="datetimeFigureOut">
              <a:rPr lang="ro-RO"/>
              <a:pPr>
                <a:defRPr/>
              </a:pPr>
              <a:t>17.12.2010</a:t>
            </a:fld>
            <a:endParaRPr lang="ro-RO"/>
          </a:p>
        </p:txBody>
      </p:sp>
      <p:sp>
        <p:nvSpPr>
          <p:cNvPr id="8" name="Substituent subsol 5"/>
          <p:cNvSpPr>
            <a:spLocks noGrp="1"/>
          </p:cNvSpPr>
          <p:nvPr>
            <p:ph type="ftr" sz="quarter" idx="11"/>
          </p:nvPr>
        </p:nvSpPr>
        <p:spPr/>
        <p:txBody>
          <a:bodyPr/>
          <a:lstStyle>
            <a:lvl1pPr>
              <a:defRPr/>
            </a:lvl1pPr>
            <a:extLst/>
          </a:lstStyle>
          <a:p>
            <a:pPr>
              <a:defRPr/>
            </a:pPr>
            <a:endParaRPr lang="ro-RO"/>
          </a:p>
        </p:txBody>
      </p:sp>
      <p:sp>
        <p:nvSpPr>
          <p:cNvPr id="9" name="Substituent număr diapozitiv 6"/>
          <p:cNvSpPr>
            <a:spLocks noGrp="1"/>
          </p:cNvSpPr>
          <p:nvPr>
            <p:ph type="sldNum" sz="quarter" idx="12"/>
          </p:nvPr>
        </p:nvSpPr>
        <p:spPr/>
        <p:txBody>
          <a:bodyPr/>
          <a:lstStyle>
            <a:lvl1pPr>
              <a:defRPr/>
            </a:lvl1pPr>
            <a:extLst/>
          </a:lstStyle>
          <a:p>
            <a:pPr>
              <a:defRPr/>
            </a:pPr>
            <a:fld id="{9A3B276E-3463-477A-A2FA-A50C4E4B3A3F}"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a:xfrm>
            <a:off x="502920" y="4983480"/>
            <a:ext cx="8183880" cy="1051560"/>
          </a:xfrm>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502920" y="530352"/>
            <a:ext cx="8183880" cy="4187952"/>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B3018081-5AD7-4998-B409-5A33D0592277}"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C60FA62B-515E-43F4-9CE2-C8B421CC59F0}"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533404"/>
            <a:ext cx="1981200" cy="5257799"/>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533400" y="533402"/>
            <a:ext cx="5943600" cy="5257801"/>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fld id="{3892603D-8066-43E0-A126-34EF5B3ADA7A}" type="datetimeFigureOut">
              <a:rPr lang="ro-RO"/>
              <a:pPr>
                <a:defRPr/>
              </a:pPr>
              <a:t>17.12.2010</a:t>
            </a:fld>
            <a:endParaRPr lang="ro-RO"/>
          </a:p>
        </p:txBody>
      </p:sp>
      <p:sp>
        <p:nvSpPr>
          <p:cNvPr id="5" name="Substituent subsol 17"/>
          <p:cNvSpPr>
            <a:spLocks noGrp="1"/>
          </p:cNvSpPr>
          <p:nvPr>
            <p:ph type="ftr" sz="quarter" idx="11"/>
          </p:nvPr>
        </p:nvSpPr>
        <p:spPr/>
        <p:txBody>
          <a:bodyPr/>
          <a:lstStyle>
            <a:lvl1pPr>
              <a:defRPr/>
            </a:lvl1pPr>
          </a:lstStyle>
          <a:p>
            <a:pPr>
              <a:defRPr/>
            </a:pPr>
            <a:endParaRPr lang="ro-RO"/>
          </a:p>
        </p:txBody>
      </p:sp>
      <p:sp>
        <p:nvSpPr>
          <p:cNvPr id="6" name="Substituent număr diapozitiv 4"/>
          <p:cNvSpPr>
            <a:spLocks noGrp="1"/>
          </p:cNvSpPr>
          <p:nvPr>
            <p:ph type="sldNum" sz="quarter" idx="12"/>
          </p:nvPr>
        </p:nvSpPr>
        <p:spPr/>
        <p:txBody>
          <a:bodyPr/>
          <a:lstStyle>
            <a:lvl1pPr>
              <a:defRPr/>
            </a:lvl1pPr>
          </a:lstStyle>
          <a:p>
            <a:pPr>
              <a:defRPr/>
            </a:pPr>
            <a:fld id="{4E6B2F87-C323-4A52-8DF9-3D03C2B89557}" type="slidenum">
              <a:rPr lang="ro-RO"/>
              <a:pPr>
                <a:defRPr/>
              </a:pPr>
              <a:t>‹#›</a:t>
            </a:fld>
            <a:endParaRPr lang="ro-RO"/>
          </a:p>
        </p:txBody>
      </p:sp>
    </p:spTree>
  </p:cSld>
  <p:clrMapOvr>
    <a:masterClrMapping/>
  </p:clrMapOvr>
  <p:transition spd="slow">
    <p:wipe dir="u"/>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audio" Target="../media/audio1.wav"/><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4.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audio" Target="../media/audio1.wav"/><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audio" Target="../media/audio1.wav"/><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audio" Target="../media/audio1.wav"/><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audio" Target="../media/audio1.wav"/><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audio" Target="../media/audio1.wav"/><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audio" Target="../media/audio1.wav"/><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audio" Target="../media/audio1.wav"/><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audio" Target="../media/audio1.wav"/><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audio" Target="../media/audio1.wav"/><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audio" Target="../media/audio1.wav"/><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ormă liberă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Substituent titlu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o-RO" smtClean="0"/>
              <a:t>Faceți clic pentru a edita stilul de titlu Coordonator</a:t>
            </a:r>
            <a:endParaRPr lang="en-US" smtClean="0"/>
          </a:p>
        </p:txBody>
      </p:sp>
      <p:sp>
        <p:nvSpPr>
          <p:cNvPr id="1029" name="Substituent text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77850520-2656-4144-BD48-F1311EB0D8DE}" type="datetimeFigureOut">
              <a:rPr lang="ro-RO"/>
              <a:pPr>
                <a:defRPr/>
              </a:pPr>
              <a:t>17.12.2010</a:t>
            </a:fld>
            <a:endParaRPr lang="ro-RO"/>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o-RO"/>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F3FEAE12-7650-452D-BBBA-845F33891409}" type="slidenum">
              <a:rPr lang="ro-RO"/>
              <a:pPr>
                <a:defRPr/>
              </a:pPr>
              <a:t>‹#›</a:t>
            </a:fld>
            <a:endParaRPr lang="ro-RO"/>
          </a:p>
        </p:txBody>
      </p:sp>
      <p:grpSp>
        <p:nvGrpSpPr>
          <p:cNvPr id="1033" name="Grupare 1"/>
          <p:cNvGrpSpPr>
            <a:grpSpLocks/>
          </p:cNvGrpSpPr>
          <p:nvPr/>
        </p:nvGrpSpPr>
        <p:grpSpPr bwMode="auto">
          <a:xfrm>
            <a:off x="-19050" y="203200"/>
            <a:ext cx="9180513" cy="647700"/>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4104" r:id="rId1"/>
    <p:sldLayoutId id="2147484034" r:id="rId2"/>
    <p:sldLayoutId id="2147484105" r:id="rId3"/>
    <p:sldLayoutId id="2147484035" r:id="rId4"/>
    <p:sldLayoutId id="2147484036" r:id="rId5"/>
    <p:sldLayoutId id="2147484037" r:id="rId6"/>
    <p:sldLayoutId id="2147484038" r:id="rId7"/>
    <p:sldLayoutId id="2147484039" r:id="rId8"/>
    <p:sldLayoutId id="2147484106" r:id="rId9"/>
    <p:sldLayoutId id="2147484040" r:id="rId10"/>
    <p:sldLayoutId id="2147484041" r:id="rId11"/>
  </p:sldLayoutIdLst>
  <p:transition spd="slow">
    <p:wipe dir="u"/>
    <p:sndAc>
      <p:stSnd>
        <p:snd r:embed="rId13" name="chimes.wav"/>
      </p:stSnd>
    </p:sndAc>
  </p:transition>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ubstituent titlu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o-RO" smtClean="0"/>
              <a:t>Faceți clic pentru a edita stilul de titlu Coordonator</a:t>
            </a:r>
            <a:endParaRPr lang="en-US"/>
          </a:p>
        </p:txBody>
      </p:sp>
      <p:sp>
        <p:nvSpPr>
          <p:cNvPr id="10246" name="Substituent text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7" name="Substituent dată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2013DDCE-2236-47D5-9DBF-7E3924EDB847}" type="datetimeFigureOut">
              <a:rPr lang="ro-RO"/>
              <a:pPr>
                <a:defRPr/>
              </a:pPr>
              <a:t>17.12.2010</a:t>
            </a:fld>
            <a:endParaRPr lang="ro-RO"/>
          </a:p>
        </p:txBody>
      </p:sp>
      <p:sp>
        <p:nvSpPr>
          <p:cNvPr id="4" name="Substituent subsol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ro-RO"/>
          </a:p>
        </p:txBody>
      </p:sp>
      <p:sp>
        <p:nvSpPr>
          <p:cNvPr id="16" name="Substituent număr diapozitiv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CD1CE89C-3280-4D4C-90D4-FD55333D87A9}"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53" r:id="rId1"/>
    <p:sldLayoutId id="2147484084" r:id="rId2"/>
    <p:sldLayoutId id="2147484154" r:id="rId3"/>
    <p:sldLayoutId id="2147484085" r:id="rId4"/>
    <p:sldLayoutId id="2147484086" r:id="rId5"/>
    <p:sldLayoutId id="2147484087" r:id="rId6"/>
    <p:sldLayoutId id="2147484088" r:id="rId7"/>
    <p:sldLayoutId id="2147484089" r:id="rId8"/>
    <p:sldLayoutId id="2147484155" r:id="rId9"/>
    <p:sldLayoutId id="2147484090" r:id="rId10"/>
    <p:sldLayoutId id="2147484156" r:id="rId11"/>
  </p:sldLayoutIdLst>
  <p:transition spd="slow">
    <p:wipe dir="u"/>
    <p:sndAc>
      <p:stSnd>
        <p:snd r:embed="rId13" name="chimes.wav"/>
      </p:stSnd>
    </p:sndAc>
  </p:transition>
  <p:timing>
    <p:tnLst>
      <p:par>
        <p:cTn id="1" dur="indefinite" restart="never" nodeType="tmRoot"/>
      </p:par>
    </p:tnLst>
  </p:timing>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Dreptunghi rotunjit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Dreptunghi rotunjit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Substituent titlu 12"/>
          <p:cNvSpPr>
            <a:spLocks noGrp="1"/>
          </p:cNvSpPr>
          <p:nvPr>
            <p:ph type="title"/>
          </p:nvPr>
        </p:nvSpPr>
        <p:spPr>
          <a:xfrm>
            <a:off x="503238" y="4986338"/>
            <a:ext cx="8183562" cy="1050925"/>
          </a:xfrm>
          <a:prstGeom prst="rect">
            <a:avLst/>
          </a:prstGeom>
        </p:spPr>
        <p:txBody>
          <a:bodyPr vert="horz" anchor="b">
            <a:normAutofit/>
          </a:bodyPr>
          <a:lstStyle>
            <a:extLst/>
          </a:lstStyle>
          <a:p>
            <a:r>
              <a:rPr lang="ro-RO" smtClean="0"/>
              <a:t>Faceți clic pentru a edita stilul de titlu Coordonator</a:t>
            </a:r>
            <a:endParaRPr lang="en-US"/>
          </a:p>
        </p:txBody>
      </p:sp>
      <p:sp>
        <p:nvSpPr>
          <p:cNvPr id="11271" name="Substituent text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5" name="Substituent dată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F10AA1D8-F704-4B3D-8BB6-1269048E3781}" type="datetimeFigureOut">
              <a:rPr lang="ro-RO"/>
              <a:pPr>
                <a:defRPr/>
              </a:pPr>
              <a:t>17.12.2010</a:t>
            </a:fld>
            <a:endParaRPr lang="ro-RO"/>
          </a:p>
        </p:txBody>
      </p:sp>
      <p:sp>
        <p:nvSpPr>
          <p:cNvPr id="18" name="Substituent subsol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ro-RO"/>
          </a:p>
        </p:txBody>
      </p:sp>
      <p:sp>
        <p:nvSpPr>
          <p:cNvPr id="5" name="Substituent număr diapozitiv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A0E63424-C4AF-4D66-B750-972A4F12CD4C}"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57" r:id="rId1"/>
    <p:sldLayoutId id="2147484091" r:id="rId2"/>
    <p:sldLayoutId id="2147484158" r:id="rId3"/>
    <p:sldLayoutId id="2147484092" r:id="rId4"/>
    <p:sldLayoutId id="2147484093" r:id="rId5"/>
    <p:sldLayoutId id="2147484094" r:id="rId6"/>
    <p:sldLayoutId id="2147484159" r:id="rId7"/>
    <p:sldLayoutId id="2147484095" r:id="rId8"/>
    <p:sldLayoutId id="2147484160" r:id="rId9"/>
    <p:sldLayoutId id="2147484096" r:id="rId10"/>
    <p:sldLayoutId id="2147484097" r:id="rId11"/>
  </p:sldLayoutIdLst>
  <p:transition spd="slow">
    <p:wipe dir="u"/>
    <p:sndAc>
      <p:stSnd>
        <p:snd r:embed="rId13" name="chimes.wav"/>
      </p:stSnd>
    </p:sndAc>
  </p:transition>
  <p:timing>
    <p:tnLst>
      <p:par>
        <p:cTn id="1" dur="indefinite" restart="never" nodeType="tmRoot"/>
      </p:par>
    </p:tnLst>
  </p:timing>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ă liberă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Formă liberă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2292" name="Substituent titlu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o-RO" smtClean="0"/>
              <a:t>Faceți clic pentru a edita stilul de titlu Coordonator</a:t>
            </a:r>
            <a:endParaRPr lang="en-US" smtClean="0"/>
          </a:p>
        </p:txBody>
      </p:sp>
      <p:sp>
        <p:nvSpPr>
          <p:cNvPr id="12293" name="Substituent text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E4C9DAAC-99F7-4239-9B91-3B8AFB731E24}" type="datetimeFigureOut">
              <a:rPr lang="ro-RO"/>
              <a:pPr>
                <a:defRPr/>
              </a:pPr>
              <a:t>17.12.2010</a:t>
            </a:fld>
            <a:endParaRPr lang="ro-RO"/>
          </a:p>
        </p:txBody>
      </p:sp>
      <p:sp>
        <p:nvSpPr>
          <p:cNvPr id="22" name="Substituent subsol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ro-RO"/>
          </a:p>
        </p:txBody>
      </p:sp>
      <p:sp>
        <p:nvSpPr>
          <p:cNvPr id="18" name="Substituent număr diapozitiv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cs typeface="+mn-cs"/>
              </a:defRPr>
            </a:lvl1pPr>
          </a:lstStyle>
          <a:p>
            <a:pPr>
              <a:defRPr/>
            </a:pPr>
            <a:fld id="{230C94F5-0017-4C0C-B7DD-876A79348F66}" type="slidenum">
              <a:rPr lang="ro-RO"/>
              <a:pPr>
                <a:defRPr/>
              </a:pPr>
              <a:t>‹#›</a:t>
            </a:fld>
            <a:endParaRPr lang="ro-RO"/>
          </a:p>
        </p:txBody>
      </p:sp>
    </p:spTree>
  </p:cSld>
  <p:clrMap bg1="dk1" tx1="lt1" bg2="dk2" tx2="lt2" accent1="accent1" accent2="accent2" accent3="accent3" accent4="accent4" accent5="accent5" accent6="accent6" hlink="hlink" folHlink="folHlink"/>
  <p:sldLayoutIdLst>
    <p:sldLayoutId id="2147484161" r:id="rId1"/>
    <p:sldLayoutId id="2147484098" r:id="rId2"/>
    <p:sldLayoutId id="2147484162" r:id="rId3"/>
    <p:sldLayoutId id="2147484099" r:id="rId4"/>
    <p:sldLayoutId id="2147484163" r:id="rId5"/>
    <p:sldLayoutId id="2147484100" r:id="rId6"/>
    <p:sldLayoutId id="2147484101" r:id="rId7"/>
    <p:sldLayoutId id="2147484164" r:id="rId8"/>
    <p:sldLayoutId id="2147484165" r:id="rId9"/>
    <p:sldLayoutId id="2147484102" r:id="rId10"/>
    <p:sldLayoutId id="2147484103" r:id="rId11"/>
  </p:sldLayoutIdLst>
  <p:transition spd="slow">
    <p:wipe dir="u"/>
    <p:sndAc>
      <p:stSnd>
        <p:snd r:embed="rId13" name="chimes.wav"/>
      </p:stSnd>
    </p:sndAc>
  </p:transition>
  <p:timing>
    <p:tnLst>
      <p:par>
        <p:cTn id="1" dur="indefinite" restart="never" nodeType="tmRoot"/>
      </p:par>
    </p:tnLst>
  </p:timing>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pitchFamily="34" charset="0"/>
        </a:defRPr>
      </a:lvl2pPr>
      <a:lvl3pPr algn="l" rtl="0" fontAlgn="base">
        <a:spcBef>
          <a:spcPct val="0"/>
        </a:spcBef>
        <a:spcAft>
          <a:spcPct val="0"/>
        </a:spcAft>
        <a:defRPr sz="4600">
          <a:solidFill>
            <a:schemeClr val="tx1"/>
          </a:solidFill>
          <a:latin typeface="Franklin Gothic Book" pitchFamily="34" charset="0"/>
        </a:defRPr>
      </a:lvl3pPr>
      <a:lvl4pPr algn="l" rtl="0" fontAlgn="base">
        <a:spcBef>
          <a:spcPct val="0"/>
        </a:spcBef>
        <a:spcAft>
          <a:spcPct val="0"/>
        </a:spcAft>
        <a:defRPr sz="4600">
          <a:solidFill>
            <a:schemeClr val="tx1"/>
          </a:solidFill>
          <a:latin typeface="Franklin Gothic Book" pitchFamily="34" charset="0"/>
        </a:defRPr>
      </a:lvl4pPr>
      <a:lvl5pPr algn="l" rtl="0" fontAlgn="base">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050" name="Substituent text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C2079626-477E-41CF-8367-09B49C6D83DB}" type="datetimeFigureOut">
              <a:rPr lang="ro-RO"/>
              <a:pPr>
                <a:defRPr/>
              </a:pPr>
              <a:t>17.12.2010</a:t>
            </a:fld>
            <a:endParaRPr lang="ro-RO"/>
          </a:p>
        </p:txBody>
      </p:sp>
      <p:sp>
        <p:nvSpPr>
          <p:cNvPr id="10" name="Substituent subsol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ro-RO"/>
          </a:p>
        </p:txBody>
      </p:sp>
      <p:sp>
        <p:nvSpPr>
          <p:cNvPr id="22" name="Substituent număr diapozitiv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5226E7FB-71D2-4F2A-BBDC-CE2F59F2D2F2}" type="slidenum">
              <a:rPr lang="ro-RO"/>
              <a:pPr>
                <a:defRPr/>
              </a:pPr>
              <a:t>‹#›</a:t>
            </a:fld>
            <a:endParaRPr lang="ro-RO"/>
          </a:p>
        </p:txBody>
      </p:sp>
      <p:sp>
        <p:nvSpPr>
          <p:cNvPr id="5" name="Substituent titlu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o-RO" smtClean="0"/>
              <a:t>Faceți clic pentru a edita stilul de titlu Coordonator</a:t>
            </a:r>
            <a:endParaRPr lang="en-US"/>
          </a:p>
        </p:txBody>
      </p:sp>
    </p:spTree>
  </p:cSld>
  <p:clrMap bg1="dk1" tx1="lt1" bg2="dk2" tx2="lt2" accent1="accent1" accent2="accent2" accent3="accent3" accent4="accent4" accent5="accent5" accent6="accent6" hlink="hlink" folHlink="folHlink"/>
  <p:sldLayoutIdLst>
    <p:sldLayoutId id="2147484107" r:id="rId1"/>
    <p:sldLayoutId id="2147484042" r:id="rId2"/>
    <p:sldLayoutId id="2147484108" r:id="rId3"/>
    <p:sldLayoutId id="2147484043" r:id="rId4"/>
    <p:sldLayoutId id="2147484109" r:id="rId5"/>
    <p:sldLayoutId id="2147484044" r:id="rId6"/>
    <p:sldLayoutId id="2147484045" r:id="rId7"/>
    <p:sldLayoutId id="2147484110" r:id="rId8"/>
    <p:sldLayoutId id="2147484111" r:id="rId9"/>
    <p:sldLayoutId id="2147484046" r:id="rId10"/>
    <p:sldLayoutId id="2147484047" r:id="rId11"/>
  </p:sldLayoutIdLst>
  <p:transition spd="slow">
    <p:wipe dir="u"/>
    <p:sndAc>
      <p:stSnd>
        <p:snd r:embed="rId13" name="chimes.wav"/>
      </p:stSnd>
    </p:sndAc>
  </p:transition>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ubstituent titlu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o-RO" smtClean="0"/>
              <a:t>Faceți clic pentru a edita stilul de titlu Coordonator</a:t>
            </a:r>
            <a:endParaRPr lang="en-US"/>
          </a:p>
        </p:txBody>
      </p:sp>
      <p:sp>
        <p:nvSpPr>
          <p:cNvPr id="3078" name="Substituent text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7" name="Substituent dată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312A32FA-D4AD-4A54-9AE0-29B96BE9CEA9}" type="datetimeFigureOut">
              <a:rPr lang="ro-RO"/>
              <a:pPr>
                <a:defRPr/>
              </a:pPr>
              <a:t>17.12.2010</a:t>
            </a:fld>
            <a:endParaRPr lang="ro-RO"/>
          </a:p>
        </p:txBody>
      </p:sp>
      <p:sp>
        <p:nvSpPr>
          <p:cNvPr id="4" name="Substituent subsol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ro-RO"/>
          </a:p>
        </p:txBody>
      </p:sp>
      <p:sp>
        <p:nvSpPr>
          <p:cNvPr id="16" name="Substituent număr diapozitiv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7DB6ADD6-E677-4178-88A3-7EC1E9200655}"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12" r:id="rId1"/>
    <p:sldLayoutId id="2147484048" r:id="rId2"/>
    <p:sldLayoutId id="2147484113" r:id="rId3"/>
    <p:sldLayoutId id="2147484049" r:id="rId4"/>
    <p:sldLayoutId id="2147484050" r:id="rId5"/>
    <p:sldLayoutId id="2147484051" r:id="rId6"/>
    <p:sldLayoutId id="2147484052" r:id="rId7"/>
    <p:sldLayoutId id="2147484053" r:id="rId8"/>
    <p:sldLayoutId id="2147484114" r:id="rId9"/>
    <p:sldLayoutId id="2147484054" r:id="rId10"/>
    <p:sldLayoutId id="2147484115" r:id="rId11"/>
  </p:sldLayoutIdLst>
  <p:transition spd="slow">
    <p:wipe dir="u"/>
    <p:sndAc>
      <p:stSnd>
        <p:snd r:embed="rId13" name="chimes.wav"/>
      </p:stSnd>
    </p:sndAc>
  </p:transition>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ă liberă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ormă liberă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Triunghi drept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Conector drep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ubstituent titl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o-RO" smtClean="0"/>
              <a:t>Faceți clic pentru a edita stilul de titlu Coordonator</a:t>
            </a:r>
            <a:endParaRPr lang="en-US"/>
          </a:p>
        </p:txBody>
      </p:sp>
      <p:sp>
        <p:nvSpPr>
          <p:cNvPr id="4105" name="Substituent text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2AD45F0B-9B98-45C9-B3E6-1695AE7B8B5C}" type="datetimeFigureOut">
              <a:rPr lang="ro-RO"/>
              <a:pPr>
                <a:defRPr/>
              </a:pPr>
              <a:t>17.12.2010</a:t>
            </a:fld>
            <a:endParaRPr lang="ro-RO"/>
          </a:p>
        </p:txBody>
      </p:sp>
      <p:sp>
        <p:nvSpPr>
          <p:cNvPr id="22" name="Substituent subsol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ro-RO"/>
          </a:p>
        </p:txBody>
      </p:sp>
      <p:sp>
        <p:nvSpPr>
          <p:cNvPr id="18" name="Substituent număr diapozitiv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A03FC53F-FA1C-4757-BF1A-C382D589C77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16" r:id="rId1"/>
    <p:sldLayoutId id="2147484055" r:id="rId2"/>
    <p:sldLayoutId id="2147484117" r:id="rId3"/>
    <p:sldLayoutId id="2147484118" r:id="rId4"/>
    <p:sldLayoutId id="2147484119" r:id="rId5"/>
    <p:sldLayoutId id="2147484120" r:id="rId6"/>
    <p:sldLayoutId id="2147484056" r:id="rId7"/>
    <p:sldLayoutId id="2147484121" r:id="rId8"/>
    <p:sldLayoutId id="2147484122" r:id="rId9"/>
    <p:sldLayoutId id="2147484057" r:id="rId10"/>
    <p:sldLayoutId id="2147484058" r:id="rId11"/>
  </p:sldLayoutIdLst>
  <p:transition spd="slow">
    <p:wipe dir="u"/>
    <p:sndAc>
      <p:stSnd>
        <p:snd r:embed="rId13" name="chimes.wav"/>
      </p:stSnd>
    </p:sndAc>
  </p:transition>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Substituent titlu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o-RO" smtClean="0"/>
              <a:t>Faceți clic pentru a edita stilul de titlu Coordonator</a:t>
            </a:r>
            <a:endParaRPr lang="en-US"/>
          </a:p>
        </p:txBody>
      </p:sp>
      <p:sp>
        <p:nvSpPr>
          <p:cNvPr id="5123" name="Substituent text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B5C34DBC-9095-4F73-B0F6-3725F1E5D313}" type="datetimeFigureOut">
              <a:rPr lang="ro-RO"/>
              <a:pPr>
                <a:defRPr/>
              </a:pPr>
              <a:t>17.12.2010</a:t>
            </a:fld>
            <a:endParaRPr lang="ro-RO"/>
          </a:p>
        </p:txBody>
      </p:sp>
      <p:sp>
        <p:nvSpPr>
          <p:cNvPr id="3" name="Substituent subsol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ro-RO"/>
          </a:p>
        </p:txBody>
      </p:sp>
      <p:sp>
        <p:nvSpPr>
          <p:cNvPr id="23" name="Substituent număr diapozitiv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05AA29B8-CA24-45DA-96F4-1B29EC144657}" type="slidenum">
              <a:rPr lang="ro-RO"/>
              <a:pPr>
                <a:defRPr/>
              </a:pPr>
              <a:t>‹#›</a:t>
            </a:fld>
            <a:endParaRPr lang="ro-RO"/>
          </a:p>
        </p:txBody>
      </p:sp>
    </p:spTree>
  </p:cSld>
  <p:clrMap bg1="dk1" tx1="lt1" bg2="dk2" tx2="lt2" accent1="accent1" accent2="accent2" accent3="accent3" accent4="accent4" accent5="accent5" accent6="accent6" hlink="hlink" folHlink="folHlink"/>
  <p:sldLayoutIdLst>
    <p:sldLayoutId id="2147484059" r:id="rId1"/>
    <p:sldLayoutId id="2147484060" r:id="rId2"/>
    <p:sldLayoutId id="2147484123"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transition spd="slow">
    <p:wipe dir="u"/>
    <p:sndAc>
      <p:stSnd>
        <p:snd r:embed="rId13" name="chimes.wav"/>
      </p:stSnd>
    </p:sndAc>
  </p:transition>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149" name="Substituent text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1" name="Substituent dată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0A924545-D10C-41C9-94B6-6D239E545ED3}" type="datetimeFigureOut">
              <a:rPr lang="ro-RO"/>
              <a:pPr>
                <a:defRPr/>
              </a:pPr>
              <a:t>17.12.2010</a:t>
            </a:fld>
            <a:endParaRPr lang="ro-RO"/>
          </a:p>
        </p:txBody>
      </p:sp>
      <p:sp>
        <p:nvSpPr>
          <p:cNvPr id="28" name="Substituent subsol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ro-RO"/>
          </a:p>
        </p:txBody>
      </p:sp>
      <p:sp>
        <p:nvSpPr>
          <p:cNvPr id="5" name="Substituent număr diapozitiv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529A24C0-9E0C-4FA4-9861-FB60643701CA}" type="slidenum">
              <a:rPr lang="ro-RO"/>
              <a:pPr>
                <a:defRPr/>
              </a:pPr>
              <a:t>‹#›</a:t>
            </a:fld>
            <a:endParaRPr lang="ro-RO"/>
          </a:p>
        </p:txBody>
      </p:sp>
      <p:sp>
        <p:nvSpPr>
          <p:cNvPr id="10" name="Substituent titlu 9"/>
          <p:cNvSpPr>
            <a:spLocks noGrp="1"/>
          </p:cNvSpPr>
          <p:nvPr>
            <p:ph type="title"/>
          </p:nvPr>
        </p:nvSpPr>
        <p:spPr>
          <a:xfrm>
            <a:off x="304800" y="457200"/>
            <a:ext cx="8686800" cy="838200"/>
          </a:xfrm>
          <a:prstGeom prst="rect">
            <a:avLst/>
          </a:prstGeom>
        </p:spPr>
        <p:txBody>
          <a:bodyPr vert="horz" anchor="ctr">
            <a:normAutofit/>
          </a:bodyPr>
          <a:lstStyle/>
          <a:p>
            <a:r>
              <a:rPr lang="ro-RO" smtClean="0"/>
              <a:t>Faceți clic pentru a edita stilul de titlu Coordonator</a:t>
            </a:r>
            <a:endParaRPr lang="en-US"/>
          </a:p>
        </p:txBody>
      </p:sp>
      <p:sp>
        <p:nvSpPr>
          <p:cNvPr id="9" name="Conector drep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Conector drep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4124" r:id="rId1"/>
    <p:sldLayoutId id="2147484125" r:id="rId2"/>
    <p:sldLayoutId id="2147484126" r:id="rId3"/>
    <p:sldLayoutId id="2147484069" r:id="rId4"/>
    <p:sldLayoutId id="2147484127" r:id="rId5"/>
    <p:sldLayoutId id="2147484070" r:id="rId6"/>
    <p:sldLayoutId id="2147484128" r:id="rId7"/>
    <p:sldLayoutId id="2147484129" r:id="rId8"/>
    <p:sldLayoutId id="2147484130" r:id="rId9"/>
    <p:sldLayoutId id="2147484071" r:id="rId10"/>
    <p:sldLayoutId id="2147484131" r:id="rId11"/>
  </p:sldLayoutIdLst>
  <p:transition spd="slow">
    <p:wipe dir="u"/>
    <p:sndAc>
      <p:stSnd>
        <p:snd r:embed="rId13" name="chimes.wav"/>
      </p:stSnd>
    </p:sndAc>
  </p:transition>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Dreptunghi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Dreptunghi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Dreptunghi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Dreptunghi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Dreptunghi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ubstituent dată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cs typeface="+mn-cs"/>
              </a:defRPr>
            </a:lvl1pPr>
          </a:lstStyle>
          <a:p>
            <a:pPr>
              <a:defRPr/>
            </a:pPr>
            <a:fld id="{45964694-7CD6-4238-8937-3E5B417D0880}" type="datetimeFigureOut">
              <a:rPr lang="ro-RO"/>
              <a:pPr>
                <a:defRPr/>
              </a:pPr>
              <a:t>17.12.2010</a:t>
            </a:fld>
            <a:endParaRPr lang="ro-RO"/>
          </a:p>
        </p:txBody>
      </p:sp>
      <p:sp>
        <p:nvSpPr>
          <p:cNvPr id="3" name="Substituent subsol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ro-RO"/>
          </a:p>
        </p:txBody>
      </p:sp>
      <p:sp>
        <p:nvSpPr>
          <p:cNvPr id="8" name="Dreptunghi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Conector drept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ubstituent număr diapozitiv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cs typeface="+mn-cs"/>
              </a:defRPr>
            </a:lvl1pPr>
          </a:lstStyle>
          <a:p>
            <a:pPr>
              <a:defRPr/>
            </a:pPr>
            <a:fld id="{0993CA99-CDD1-4D24-BE38-72333DE32209}" type="slidenum">
              <a:rPr lang="ro-RO"/>
              <a:pPr>
                <a:defRPr/>
              </a:pPr>
              <a:t>‹#›</a:t>
            </a:fld>
            <a:endParaRPr lang="ro-RO"/>
          </a:p>
        </p:txBody>
      </p:sp>
      <p:sp>
        <p:nvSpPr>
          <p:cNvPr id="7182" name="Substituent titlu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o-RO" smtClean="0"/>
              <a:t>Faceți clic pentru a edita stilul de titlu Coordonator</a:t>
            </a:r>
            <a:endParaRPr lang="en-US" smtClean="0"/>
          </a:p>
        </p:txBody>
      </p:sp>
      <p:sp>
        <p:nvSpPr>
          <p:cNvPr id="7183" name="Substituent text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Tree>
  </p:cSld>
  <p:clrMap bg1="lt1" tx1="dk1" bg2="lt2" tx2="dk2" accent1="accent1" accent2="accent2" accent3="accent3" accent4="accent4" accent5="accent5" accent6="accent6" hlink="hlink" folHlink="folHlink"/>
  <p:sldLayoutIdLst>
    <p:sldLayoutId id="2147484132" r:id="rId1"/>
    <p:sldLayoutId id="2147484133" r:id="rId2"/>
    <p:sldLayoutId id="2147484134" r:id="rId3"/>
    <p:sldLayoutId id="2147484135" r:id="rId4"/>
    <p:sldLayoutId id="2147484136" r:id="rId5"/>
    <p:sldLayoutId id="2147484137" r:id="rId6"/>
    <p:sldLayoutId id="2147484138" r:id="rId7"/>
    <p:sldLayoutId id="2147484139" r:id="rId8"/>
    <p:sldLayoutId id="2147484140" r:id="rId9"/>
    <p:sldLayoutId id="2147484141" r:id="rId10"/>
    <p:sldLayoutId id="2147484142" r:id="rId11"/>
  </p:sldLayoutIdLst>
  <p:transition spd="slow">
    <p:wipe dir="u"/>
    <p:sndAc>
      <p:stSnd>
        <p:snd r:embed="rId13" name="chimes.wav"/>
      </p:stSnd>
    </p:sndAc>
  </p:transition>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r>
              <a:rPr lang="ro-RO" smtClean="0"/>
              <a:t>Faceți clic pentru a edita stilul de titlu Coordonator</a:t>
            </a:r>
            <a:endParaRPr lang="en-US"/>
          </a:p>
        </p:txBody>
      </p:sp>
      <p:sp>
        <p:nvSpPr>
          <p:cNvPr id="8196" name="Substituent text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cs typeface="+mn-cs"/>
              </a:defRPr>
            </a:lvl1pPr>
          </a:lstStyle>
          <a:p>
            <a:pPr>
              <a:defRPr/>
            </a:pPr>
            <a:fld id="{64D8222F-C820-4C8F-95FB-619509C39366}" type="datetimeFigureOut">
              <a:rPr lang="ro-RO"/>
              <a:pPr>
                <a:defRPr/>
              </a:pPr>
              <a:t>17.12.2010</a:t>
            </a:fld>
            <a:endParaRPr lang="ro-RO"/>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ro-RO"/>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Conector drep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Conector drep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38509161-75B5-47C7-A882-9712E2DDC5A8}"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072" r:id="rId4"/>
    <p:sldLayoutId id="2147484073" r:id="rId5"/>
    <p:sldLayoutId id="2147484146" r:id="rId6"/>
    <p:sldLayoutId id="2147484074" r:id="rId7"/>
    <p:sldLayoutId id="2147484147" r:id="rId8"/>
    <p:sldLayoutId id="2147484148" r:id="rId9"/>
    <p:sldLayoutId id="2147484075" r:id="rId10"/>
    <p:sldLayoutId id="2147484076" r:id="rId11"/>
  </p:sldLayoutIdLst>
  <p:transition spd="slow">
    <p:wipe dir="u"/>
    <p:sndAc>
      <p:stSnd>
        <p:snd r:embed="rId13" name="chimes.wav"/>
      </p:stSnd>
    </p:sndAc>
  </p:transition>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Dreptunghi rotunjit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Dreptunghi rotunjit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Substituent titlu 12"/>
          <p:cNvSpPr>
            <a:spLocks noGrp="1"/>
          </p:cNvSpPr>
          <p:nvPr>
            <p:ph type="title"/>
          </p:nvPr>
        </p:nvSpPr>
        <p:spPr>
          <a:xfrm>
            <a:off x="503238" y="4986338"/>
            <a:ext cx="8183562" cy="1050925"/>
          </a:xfrm>
          <a:prstGeom prst="rect">
            <a:avLst/>
          </a:prstGeom>
        </p:spPr>
        <p:txBody>
          <a:bodyPr vert="horz" anchor="b">
            <a:normAutofit/>
          </a:bodyPr>
          <a:lstStyle>
            <a:extLst/>
          </a:lstStyle>
          <a:p>
            <a:r>
              <a:rPr lang="ro-RO" smtClean="0"/>
              <a:t>Faceți clic pentru a edita stilul de titlu Coordonator</a:t>
            </a:r>
            <a:endParaRPr lang="en-US"/>
          </a:p>
        </p:txBody>
      </p:sp>
      <p:sp>
        <p:nvSpPr>
          <p:cNvPr id="9223" name="Substituent text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5" name="Substituent dată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ED32DAE9-A7D3-41C0-BE58-7B584311D7E5}" type="datetimeFigureOut">
              <a:rPr lang="ro-RO"/>
              <a:pPr>
                <a:defRPr/>
              </a:pPr>
              <a:t>17.12.2010</a:t>
            </a:fld>
            <a:endParaRPr lang="ro-RO"/>
          </a:p>
        </p:txBody>
      </p:sp>
      <p:sp>
        <p:nvSpPr>
          <p:cNvPr id="18" name="Substituent subsol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ro-RO"/>
          </a:p>
        </p:txBody>
      </p:sp>
      <p:sp>
        <p:nvSpPr>
          <p:cNvPr id="5" name="Substituent număr diapozitiv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CF0784A4-2A9C-4314-B023-74F6396F09E3}"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4149" r:id="rId1"/>
    <p:sldLayoutId id="2147484077" r:id="rId2"/>
    <p:sldLayoutId id="2147484150" r:id="rId3"/>
    <p:sldLayoutId id="2147484078" r:id="rId4"/>
    <p:sldLayoutId id="2147484079" r:id="rId5"/>
    <p:sldLayoutId id="2147484080" r:id="rId6"/>
    <p:sldLayoutId id="2147484151" r:id="rId7"/>
    <p:sldLayoutId id="2147484081" r:id="rId8"/>
    <p:sldLayoutId id="2147484152" r:id="rId9"/>
    <p:sldLayoutId id="2147484082" r:id="rId10"/>
    <p:sldLayoutId id="2147484083" r:id="rId11"/>
  </p:sldLayoutIdLst>
  <p:transition spd="slow">
    <p:wipe dir="u"/>
    <p:sndAc>
      <p:stSnd>
        <p:snd r:embed="rId13" name="chimes.wav"/>
      </p:stSnd>
    </p:sndAc>
  </p:transition>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91.wav"/><Relationship Id="rId1" Type="http://schemas.openxmlformats.org/officeDocument/2006/relationships/slideLayout" Target="../slideLayouts/slideLayout90.xml"/></Relationships>
</file>

<file path=ppt/slides/_rels/slide10.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18.wav"/><Relationship Id="rId1" Type="http://schemas.openxmlformats.org/officeDocument/2006/relationships/slideLayout" Target="../slideLayouts/slideLayout17.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7.wav"/><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84.wav"/><Relationship Id="rId1" Type="http://schemas.openxmlformats.org/officeDocument/2006/relationships/slideLayout" Target="../slideLayouts/slideLayout83.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106.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8.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audio" Target="../media/audio30.wav"/><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8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1.wav"/><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8" Type="http://schemas.openxmlformats.org/officeDocument/2006/relationships/hyperlink" Target="http://ro.wikipedia.org/w/index.php?title=Lumin%C4%83_polarizat%C4%83&amp;action=edit&amp;redlink=1" TargetMode="External"/><Relationship Id="rId13" Type="http://schemas.openxmlformats.org/officeDocument/2006/relationships/hyperlink" Target="http://ro.wikipedia.org/wiki/Radia%C8%9Bie_gamma" TargetMode="External"/><Relationship Id="rId18" Type="http://schemas.openxmlformats.org/officeDocument/2006/relationships/hyperlink" Target="http://ro.wikipedia.org/wiki/Sistemul_Interna%C8%9Bional" TargetMode="External"/><Relationship Id="rId3" Type="http://schemas.openxmlformats.org/officeDocument/2006/relationships/hyperlink" Target="http://ro.wikipedia.org/wiki/Lumina" TargetMode="External"/><Relationship Id="rId21" Type="http://schemas.openxmlformats.org/officeDocument/2006/relationships/hyperlink" Target="#cite_note-Monchalin-3"/><Relationship Id="rId7" Type="http://schemas.openxmlformats.org/officeDocument/2006/relationships/hyperlink" Target="http://ro.wikipedia.org/w/index.php?title=Direc%C8%9Bie_de_propagare&amp;action=edit&amp;redlink=1" TargetMode="External"/><Relationship Id="rId12" Type="http://schemas.openxmlformats.org/officeDocument/2006/relationships/hyperlink" Target="http://ro.wikipedia.org/wiki/Radia%C8%9Bie_X" TargetMode="External"/><Relationship Id="rId17" Type="http://schemas.openxmlformats.org/officeDocument/2006/relationships/hyperlink" Target="#cite_note-1"/><Relationship Id="rId2" Type="http://schemas.openxmlformats.org/officeDocument/2006/relationships/audio" Target="../media/audio62.wav"/><Relationship Id="rId16" Type="http://schemas.openxmlformats.org/officeDocument/2006/relationships/hyperlink" Target="http://ro.wikipedia.org/wiki/Albert_Einstein" TargetMode="External"/><Relationship Id="rId20" Type="http://schemas.openxmlformats.org/officeDocument/2006/relationships/hyperlink" Target="http://ro.wikipedia.org/wiki/Lungime_de_und%C4%83" TargetMode="External"/><Relationship Id="rId1" Type="http://schemas.openxmlformats.org/officeDocument/2006/relationships/slideLayout" Target="../slideLayouts/slideLayout61.xml"/><Relationship Id="rId6" Type="http://schemas.openxmlformats.org/officeDocument/2006/relationships/hyperlink" Target="http://ro.wikipedia.org/w/index.php?title=Intensitatea_luminii&amp;action=edit&amp;redlink=1" TargetMode="External"/><Relationship Id="rId11" Type="http://schemas.openxmlformats.org/officeDocument/2006/relationships/hyperlink" Target="http://ro.wikipedia.org/wiki/Raze_ultraviolete" TargetMode="External"/><Relationship Id="rId5" Type="http://schemas.openxmlformats.org/officeDocument/2006/relationships/hyperlink" Target="http://ro.wikipedia.org/wiki/Culoare" TargetMode="External"/><Relationship Id="rId15" Type="http://schemas.openxmlformats.org/officeDocument/2006/relationships/hyperlink" Target="#cite_note-Einstein-0"/><Relationship Id="rId23" Type="http://schemas.openxmlformats.org/officeDocument/2006/relationships/hyperlink" Target="#cite_note-celeritas-5"/><Relationship Id="rId10" Type="http://schemas.openxmlformats.org/officeDocument/2006/relationships/hyperlink" Target="http://ro.wikipedia.org/w/index.php?title=Raze_infraro%C8%99ii&amp;action=edit&amp;redlink=1" TargetMode="External"/><Relationship Id="rId19" Type="http://schemas.openxmlformats.org/officeDocument/2006/relationships/hyperlink" Target="#cite_note-si-meter-2"/><Relationship Id="rId4" Type="http://schemas.openxmlformats.org/officeDocument/2006/relationships/hyperlink" Target="http://ro.wikipedia.org/wiki/Vid" TargetMode="External"/><Relationship Id="rId9" Type="http://schemas.openxmlformats.org/officeDocument/2006/relationships/hyperlink" Target="http://ro.wikipedia.org/wiki/Unde_radio" TargetMode="External"/><Relationship Id="rId14" Type="http://schemas.openxmlformats.org/officeDocument/2006/relationships/hyperlink" Target="http://ro.wikipedia.org/wiki/Teoria_relativit%C4%83%C8%9Bii_restr%C3%A2nse" TargetMode="External"/><Relationship Id="rId22" Type="http://schemas.openxmlformats.org/officeDocument/2006/relationships/hyperlink" Target="#cite_note-Ye-4"/></Relationships>
</file>

<file path=ppt/slides/_rels/slide24.xml.rels><?xml version="1.0" encoding="UTF-8" standalone="yes"?>
<Relationships xmlns="http://schemas.openxmlformats.org/package/2006/relationships"><Relationship Id="rId3" Type="http://schemas.openxmlformats.org/officeDocument/2006/relationships/hyperlink" Target="http://ro.wikipedia.org/wiki/P%C4%83m%C3%A2nt" TargetMode="External"/><Relationship Id="rId7" Type="http://schemas.openxmlformats.org/officeDocument/2006/relationships/hyperlink" Target="#Valoarea_exact.C4.83_a_vitezei_luminii"/><Relationship Id="rId2" Type="http://schemas.openxmlformats.org/officeDocument/2006/relationships/audio" Target="../media/audio1.wav"/><Relationship Id="rId1" Type="http://schemas.openxmlformats.org/officeDocument/2006/relationships/slideLayout" Target="../slideLayouts/slideLayout73.xml"/><Relationship Id="rId6" Type="http://schemas.openxmlformats.org/officeDocument/2006/relationships/hyperlink" Target="http://ro.wikipedia.org/wiki/1676" TargetMode="External"/><Relationship Id="rId5" Type="http://schemas.openxmlformats.org/officeDocument/2006/relationships/hyperlink" Target="http://ro.wikipedia.org/wiki/Ole_R%C3%B8mer" TargetMode="External"/><Relationship Id="rId4" Type="http://schemas.openxmlformats.org/officeDocument/2006/relationships/hyperlink" Target="http://ro.wikipedia.org/wiki/Lun%C4%83"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ro.wikipedia.org/wiki/Mediu_omogen" TargetMode="External"/><Relationship Id="rId2" Type="http://schemas.openxmlformats.org/officeDocument/2006/relationships/audio" Target="../media/audio1.wav"/><Relationship Id="rId1" Type="http://schemas.openxmlformats.org/officeDocument/2006/relationships/slideLayout" Target="../slideLayouts/slideLayout73.xml"/><Relationship Id="rId6" Type="http://schemas.openxmlformats.org/officeDocument/2006/relationships/image" Target="../media/image25.jpeg"/><Relationship Id="rId5" Type="http://schemas.openxmlformats.org/officeDocument/2006/relationships/hyperlink" Target="http://ro.wikipedia.org/w/index.php?title=Refrac%C8%9Bia_luminii&amp;action=edit&amp;redlink=1" TargetMode="External"/><Relationship Id="rId4" Type="http://schemas.openxmlformats.org/officeDocument/2006/relationships/hyperlink" Target="http://ro.wikipedia.org/w/index.php?title=Mediu_izotrop&amp;action=edit&amp;redlink=1"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ro.wikipedia.org/wiki/Galileo_Galilei" TargetMode="External"/><Relationship Id="rId7" Type="http://schemas.openxmlformats.org/officeDocument/2006/relationships/hyperlink" Target="http://ro.wikipedia.org/wiki/Olanda" TargetMode="Externa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hyperlink" Target="http://ro.wikipedia.org/wiki/1632" TargetMode="External"/><Relationship Id="rId5" Type="http://schemas.openxmlformats.org/officeDocument/2006/relationships/hyperlink" Target="http://ro.wikipedia.org/wiki/Floren%C8%9Ba" TargetMode="External"/><Relationship Id="rId4" Type="http://schemas.openxmlformats.org/officeDocument/2006/relationships/hyperlink" Target="http://ro.wikipedia.org/wiki/Secolul_al_XVII-le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ro.wikipedia.org/w/index.php?title=Ordin_de_m%C4%83rime&amp;action=edit&amp;redlink=1" TargetMode="External"/><Relationship Id="rId2" Type="http://schemas.openxmlformats.org/officeDocument/2006/relationships/audio" Target="../media/audio1.wav"/><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9.wav"/><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mailto:10@12" TargetMode="External"/><Relationship Id="rId2" Type="http://schemas.openxmlformats.org/officeDocument/2006/relationships/audio" Target="../media/audio30.wav"/><Relationship Id="rId1" Type="http://schemas.openxmlformats.org/officeDocument/2006/relationships/slideLayout" Target="../slideLayouts/slideLayout29.xml"/><Relationship Id="rId4" Type="http://schemas.openxmlformats.org/officeDocument/2006/relationships/hyperlink" Target="mailto:km@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40.wav"/><Relationship Id="rId1" Type="http://schemas.openxmlformats.org/officeDocument/2006/relationships/slideLayout" Target="../slideLayouts/slideLayout39.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51.wav"/><Relationship Id="rId1" Type="http://schemas.openxmlformats.org/officeDocument/2006/relationships/slideLayout" Target="../slideLayouts/slideLayout50.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62.wav"/><Relationship Id="rId1" Type="http://schemas.openxmlformats.org/officeDocument/2006/relationships/slideLayout" Target="../slideLayouts/slideLayout61.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73.wav"/><Relationship Id="rId1" Type="http://schemas.openxmlformats.org/officeDocument/2006/relationships/slideLayout" Target="../slideLayouts/slideLayout7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hyperlink" Target="mailto:g/cm@3" TargetMode="External"/><Relationship Id="rId2" Type="http://schemas.openxmlformats.org/officeDocument/2006/relationships/audio" Target="../media/audio84.wav"/><Relationship Id="rId1" Type="http://schemas.openxmlformats.org/officeDocument/2006/relationships/slideLayout" Target="../slideLayouts/slideLayout83.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857375" y="1071563"/>
            <a:ext cx="6686550" cy="1143000"/>
          </a:xfrm>
        </p:spPr>
        <p:txBody>
          <a:bodyPr>
            <a:normAutofit fontScale="90000"/>
          </a:bodyPr>
          <a:lstStyle/>
          <a:p>
            <a:pPr fontAlgn="auto">
              <a:spcAft>
                <a:spcPts val="0"/>
              </a:spcAft>
              <a:defRPr/>
            </a:pPr>
            <a:r>
              <a:rPr lang="en-US" dirty="0" smtClean="0">
                <a:solidFill>
                  <a:schemeClr val="accent1">
                    <a:tint val="88000"/>
                    <a:satMod val="150000"/>
                  </a:schemeClr>
                </a:solidFill>
              </a:rPr>
              <a:t>SISTEMUL SOLAR VITEZA LUMINII</a:t>
            </a:r>
            <a:br>
              <a:rPr lang="en-US" dirty="0" smtClean="0">
                <a:solidFill>
                  <a:schemeClr val="accent1">
                    <a:tint val="88000"/>
                    <a:satMod val="150000"/>
                  </a:schemeClr>
                </a:solidFill>
              </a:rPr>
            </a:br>
            <a:endParaRPr lang="ro-RO" dirty="0">
              <a:solidFill>
                <a:schemeClr val="accent1">
                  <a:tint val="88000"/>
                  <a:satMod val="150000"/>
                </a:schemeClr>
              </a:solidFill>
            </a:endParaRPr>
          </a:p>
        </p:txBody>
      </p:sp>
      <p:sp>
        <p:nvSpPr>
          <p:cNvPr id="76803" name="Substituent conținut 2"/>
          <p:cNvSpPr>
            <a:spLocks noGrp="1"/>
          </p:cNvSpPr>
          <p:nvPr>
            <p:ph idx="1"/>
          </p:nvPr>
        </p:nvSpPr>
        <p:spPr>
          <a:xfrm>
            <a:off x="503238" y="2428875"/>
            <a:ext cx="8183562" cy="3214688"/>
          </a:xfrm>
        </p:spPr>
        <p:txBody>
          <a:bodyPr/>
          <a:lstStyle/>
          <a:p>
            <a:r>
              <a:rPr lang="en-US" smtClean="0"/>
              <a:t>Sulger Diana</a:t>
            </a:r>
          </a:p>
          <a:p>
            <a:pPr>
              <a:buFont typeface="Wingdings 2" pitchFamily="18" charset="2"/>
              <a:buNone/>
            </a:pPr>
            <a:endParaRPr lang="en-US" smtClean="0"/>
          </a:p>
        </p:txBody>
      </p:sp>
    </p:spTree>
  </p:cSld>
  <p:clrMapOvr>
    <a:masterClrMapping/>
  </p:clrMapOvr>
  <p:transition spd="slow">
    <p:wipe dir="u"/>
    <p:sndAc>
      <p:stSnd>
        <p:snd r:embed="rId2"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286380" y="512064"/>
            <a:ext cx="3400420" cy="914400"/>
          </a:xfrm>
        </p:spPr>
        <p:txBody>
          <a:bodyPr/>
          <a:lstStyle/>
          <a:p>
            <a:pPr fontAlgn="auto">
              <a:spcAft>
                <a:spcPts val="0"/>
              </a:spcAft>
              <a:defRPr/>
            </a:pPr>
            <a:r>
              <a:rPr smtClean="0"/>
              <a:t>URANUS</a:t>
            </a:r>
            <a:endParaRPr lang="ro-RO"/>
          </a:p>
        </p:txBody>
      </p:sp>
      <p:sp>
        <p:nvSpPr>
          <p:cNvPr id="86019" name="Dreptunghi 2"/>
          <p:cNvSpPr>
            <a:spLocks noChangeArrowheads="1"/>
          </p:cNvSpPr>
          <p:nvPr/>
        </p:nvSpPr>
        <p:spPr bwMode="auto">
          <a:xfrm>
            <a:off x="1143000" y="1428750"/>
            <a:ext cx="4572000" cy="4524375"/>
          </a:xfrm>
          <a:prstGeom prst="rect">
            <a:avLst/>
          </a:prstGeom>
          <a:noFill/>
          <a:ln w="9525">
            <a:noFill/>
            <a:miter lim="800000"/>
            <a:headEnd/>
            <a:tailEnd/>
          </a:ln>
        </p:spPr>
        <p:txBody>
          <a:bodyPr>
            <a:spAutoFit/>
          </a:bodyPr>
          <a:lstStyle/>
          <a:p>
            <a:r>
              <a:rPr lang="ro-RO" b="1">
                <a:latin typeface="Constantia" pitchFamily="18" charset="0"/>
              </a:rPr>
              <a:t>URANUS – a fost descoperit de William Herschel pe 13 martie 1781. Este mai mare de 60 ori decat Pamantul. Este o lume de gheata invelit de hidrogen, heliu si metan. Temperatura nu depaseste 103 K. La inceputul anului 1977 un cercetator a semnalat existenta unui inel. Dupa informatiile sondei “Voyage 2”, inelul este alcatuit din 11 inele mai mici. Are 15 sateliti, 10 dintre acestia se afla la 50.000 – 86.000 km de planeta. Celelalte 5 sunt: Miranda, Ariel, Umbriel, Titania si Oberon. </a:t>
            </a:r>
            <a:endParaRPr lang="ro-RO">
              <a:latin typeface="Constantia" pitchFamily="18" charset="0"/>
            </a:endParaRPr>
          </a:p>
          <a:p>
            <a:r>
              <a:rPr lang="ro-RO" b="1">
                <a:latin typeface="Constantia" pitchFamily="18" charset="0"/>
              </a:rPr>
              <a:t>Diametrul ecuatorial: 508.00 km ;</a:t>
            </a:r>
            <a:endParaRPr lang="ro-RO">
              <a:latin typeface="Constantia" pitchFamily="18" charset="0"/>
            </a:endParaRPr>
          </a:p>
          <a:p>
            <a:r>
              <a:rPr lang="ro-RO" b="1">
                <a:latin typeface="Constantia" pitchFamily="18" charset="0"/>
              </a:rPr>
              <a:t>Perioada de rotatie in jurul axei: 17h 14’ ;</a:t>
            </a:r>
            <a:endParaRPr lang="ro-RO">
              <a:latin typeface="Constantia" pitchFamily="18" charset="0"/>
            </a:endParaRPr>
          </a:p>
          <a:p>
            <a:r>
              <a:rPr lang="ro-RO" b="1">
                <a:latin typeface="Constantia" pitchFamily="18" charset="0"/>
              </a:rPr>
              <a:t>Densitatea medie: 1,2 </a:t>
            </a:r>
            <a:r>
              <a:rPr lang="ro-RO" b="1" u="sng">
                <a:latin typeface="Constantia" pitchFamily="18" charset="0"/>
                <a:hlinkClick r:id="rId3"/>
              </a:rPr>
              <a:t>g/cm@3</a:t>
            </a:r>
            <a:r>
              <a:rPr lang="ro-RO" b="1">
                <a:latin typeface="Constantia" pitchFamily="18" charset="0"/>
              </a:rPr>
              <a:t> ;</a:t>
            </a:r>
            <a:endParaRPr lang="ro-RO">
              <a:latin typeface="Constantia" pitchFamily="18" charset="0"/>
            </a:endParaRPr>
          </a:p>
          <a:p>
            <a:r>
              <a:rPr lang="ro-RO" b="1">
                <a:latin typeface="Constantia" pitchFamily="18" charset="0"/>
              </a:rPr>
              <a:t>Perioada de rotatie in jurul Soarelui: 84 ani.</a:t>
            </a:r>
            <a:endParaRPr lang="ro-RO">
              <a:latin typeface="Constantia" pitchFamily="18" charset="0"/>
            </a:endParaRPr>
          </a:p>
        </p:txBody>
      </p:sp>
      <p:pic>
        <p:nvPicPr>
          <p:cNvPr id="86020" name="Imagine 3" descr="E8KVPZCAH864L1CAUH0JMWCADLH5BTCA955PH9CA2WC55GCA0ZXLJ0CA0LKIXBCA74KVA3CARUSHGLCA7TKYE0CA3O3W0NCA04BFGYCAHAT79CCAC2ZDWUCAPDYDLOCA6B2QLFCAHLTUWWCACTXIQBCAQ8H62P.jpg"/>
          <p:cNvPicPr>
            <a:picLocks noChangeAspect="1"/>
          </p:cNvPicPr>
          <p:nvPr/>
        </p:nvPicPr>
        <p:blipFill>
          <a:blip r:embed="rId4" cstate="print"/>
          <a:srcRect/>
          <a:stretch>
            <a:fillRect/>
          </a:stretch>
        </p:blipFill>
        <p:spPr bwMode="auto">
          <a:xfrm>
            <a:off x="5500688" y="1428750"/>
            <a:ext cx="3295650" cy="2471738"/>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929322" y="512064"/>
            <a:ext cx="2757478" cy="914400"/>
          </a:xfrm>
        </p:spPr>
        <p:txBody>
          <a:bodyPr>
            <a:normAutofit fontScale="90000"/>
          </a:bodyPr>
          <a:lstStyle/>
          <a:p>
            <a:pPr fontAlgn="auto">
              <a:spcAft>
                <a:spcPts val="0"/>
              </a:spcAft>
              <a:defRPr/>
            </a:pPr>
            <a:r>
              <a:rPr lang="en-US" dirty="0" smtClean="0"/>
              <a:t>NEPTUN</a:t>
            </a:r>
            <a:br>
              <a:rPr lang="en-US" dirty="0" smtClean="0"/>
            </a:br>
            <a:endParaRPr lang="ro-RO" dirty="0"/>
          </a:p>
        </p:txBody>
      </p:sp>
      <p:sp>
        <p:nvSpPr>
          <p:cNvPr id="87043" name="Dreptunghi 2"/>
          <p:cNvSpPr>
            <a:spLocks noChangeArrowheads="1"/>
          </p:cNvSpPr>
          <p:nvPr/>
        </p:nvSpPr>
        <p:spPr bwMode="auto">
          <a:xfrm>
            <a:off x="1000125" y="714375"/>
            <a:ext cx="4572000" cy="5354638"/>
          </a:xfrm>
          <a:prstGeom prst="rect">
            <a:avLst/>
          </a:prstGeom>
          <a:noFill/>
          <a:ln w="9525">
            <a:noFill/>
            <a:miter lim="800000"/>
            <a:headEnd/>
            <a:tailEnd/>
          </a:ln>
        </p:spPr>
        <p:txBody>
          <a:bodyPr>
            <a:spAutoFit/>
          </a:bodyPr>
          <a:lstStyle/>
          <a:p>
            <a:r>
              <a:rPr lang="ro-RO" b="1">
                <a:latin typeface="Constantia" pitchFamily="18" charset="0"/>
              </a:rPr>
              <a:t>NEPTUN – a fost descoperit in 1846. Cercetarile au demonstrat ca traectoria planetei Uranus este influentata de o alta planeta. Astrologul U. Leverrier a prevazut existenta unei planete perturbatoare. A trimis calculele la Berlin unde Johanen Galle a gasit planeta la 1 grad distanta de locul prevazut de Liverrier. Neptun este fratele geaman a lui Uranus, dar are atmosfera mai bogata in metan, ceea ce ii confera culoarea albastra. O formatiune ce se poate observa este Marea Peta Inchisa, care este un ciclon ca si Pata Rosie. Planeta are 8 sateliti, dintre care doi au nume: Triton si Nreida. </a:t>
            </a:r>
            <a:endParaRPr lang="ro-RO">
              <a:latin typeface="Constantia" pitchFamily="18" charset="0"/>
            </a:endParaRPr>
          </a:p>
          <a:p>
            <a:r>
              <a:rPr lang="ro-RO" b="1">
                <a:latin typeface="Constantia" pitchFamily="18" charset="0"/>
              </a:rPr>
              <a:t>Diagonala ecuatoriala: 486.000 km ;</a:t>
            </a:r>
            <a:endParaRPr lang="ro-RO">
              <a:latin typeface="Constantia" pitchFamily="18" charset="0"/>
            </a:endParaRPr>
          </a:p>
          <a:p>
            <a:r>
              <a:rPr lang="ro-RO" b="1">
                <a:latin typeface="Constantia" pitchFamily="18" charset="0"/>
              </a:rPr>
              <a:t>Perioada de rotatie in jurul axei: 16 h 3’ ;</a:t>
            </a:r>
            <a:endParaRPr lang="ro-RO">
              <a:latin typeface="Constantia" pitchFamily="18" charset="0"/>
            </a:endParaRPr>
          </a:p>
          <a:p>
            <a:r>
              <a:rPr lang="ro-RO" b="1">
                <a:latin typeface="Constantia" pitchFamily="18" charset="0"/>
              </a:rPr>
              <a:t>Densitatea medie: 1,6 </a:t>
            </a:r>
            <a:r>
              <a:rPr lang="ro-RO" b="1" u="sng">
                <a:latin typeface="Constantia" pitchFamily="18" charset="0"/>
                <a:hlinkClick r:id="rId3"/>
              </a:rPr>
              <a:t>g/cm@3</a:t>
            </a:r>
            <a:r>
              <a:rPr lang="ro-RO" b="1">
                <a:latin typeface="Constantia" pitchFamily="18" charset="0"/>
              </a:rPr>
              <a:t> ;</a:t>
            </a:r>
            <a:endParaRPr lang="ro-RO">
              <a:latin typeface="Constantia" pitchFamily="18" charset="0"/>
            </a:endParaRPr>
          </a:p>
          <a:p>
            <a:r>
              <a:rPr lang="ro-RO" b="1">
                <a:latin typeface="Constantia" pitchFamily="18" charset="0"/>
              </a:rPr>
              <a:t>Perioada de rotatie in jurul Soarelui: 164,8 ani.</a:t>
            </a:r>
            <a:endParaRPr lang="ro-RO">
              <a:latin typeface="Constantia" pitchFamily="18" charset="0"/>
            </a:endParaRPr>
          </a:p>
        </p:txBody>
      </p:sp>
      <p:pic>
        <p:nvPicPr>
          <p:cNvPr id="87044" name="Imagine 3" descr="0IH23BCAION8G5CABYROJRCAESB9QPCAENPWS9CAN0XUZNCAOT3SAWCA2KWARXCATH1C4ECA1T1Z1ECAO6SV7QCAFLPX6CCABIMJ8KCARGSAT4CAI6NO0KCAYI8YCKCAN5PU2GCANLBHH1CAIGW3DLCARFPHE1.jpg"/>
          <p:cNvPicPr>
            <a:picLocks noChangeAspect="1"/>
          </p:cNvPicPr>
          <p:nvPr/>
        </p:nvPicPr>
        <p:blipFill>
          <a:blip r:embed="rId4" cstate="print"/>
          <a:srcRect/>
          <a:stretch>
            <a:fillRect/>
          </a:stretch>
        </p:blipFill>
        <p:spPr bwMode="auto">
          <a:xfrm>
            <a:off x="5857875" y="1857375"/>
            <a:ext cx="2738438" cy="2738438"/>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914400" y="512763"/>
            <a:ext cx="2943225" cy="914400"/>
          </a:xfrm>
        </p:spPr>
        <p:txBody>
          <a:bodyPr>
            <a:normAutofit fontScale="90000"/>
          </a:bodyPr>
          <a:lstStyle/>
          <a:p>
            <a:pPr fontAlgn="auto">
              <a:spcAft>
                <a:spcPts val="0"/>
              </a:spcAft>
              <a:defRPr/>
            </a:pPr>
            <a:r>
              <a:rPr lang="en-US" dirty="0" smtClean="0"/>
              <a:t>PLUTO</a:t>
            </a:r>
            <a:br>
              <a:rPr lang="en-US" dirty="0" smtClean="0"/>
            </a:br>
            <a:endParaRPr lang="ro-RO" dirty="0"/>
          </a:p>
        </p:txBody>
      </p:sp>
      <p:sp>
        <p:nvSpPr>
          <p:cNvPr id="88067" name="Dreptunghi 2"/>
          <p:cNvSpPr>
            <a:spLocks noChangeArrowheads="1"/>
          </p:cNvSpPr>
          <p:nvPr/>
        </p:nvSpPr>
        <p:spPr bwMode="auto">
          <a:xfrm>
            <a:off x="785813" y="1357313"/>
            <a:ext cx="4572000" cy="3416300"/>
          </a:xfrm>
          <a:prstGeom prst="rect">
            <a:avLst/>
          </a:prstGeom>
          <a:noFill/>
          <a:ln w="9525">
            <a:noFill/>
            <a:miter lim="800000"/>
            <a:headEnd/>
            <a:tailEnd/>
          </a:ln>
        </p:spPr>
        <p:txBody>
          <a:bodyPr>
            <a:spAutoFit/>
          </a:bodyPr>
          <a:lstStyle/>
          <a:p>
            <a:r>
              <a:rPr lang="ro-RO" b="1">
                <a:latin typeface="Century Schoolbook" pitchFamily="18" charset="0"/>
              </a:rPr>
              <a:t>PLUTO – a fost descoperita pe 12 martie 1930. Stim foarte putine lucruri despre aceasta planeta. Inca nu s-a putut demonstra ca are atmosfera. S-a demonstrat numai ca Pluto are un satelit: Charon.</a:t>
            </a:r>
            <a:endParaRPr lang="ro-RO">
              <a:latin typeface="Century Schoolbook" pitchFamily="18" charset="0"/>
            </a:endParaRPr>
          </a:p>
          <a:p>
            <a:r>
              <a:rPr lang="ro-RO" b="1">
                <a:latin typeface="Century Schoolbook" pitchFamily="18" charset="0"/>
              </a:rPr>
              <a:t>Diametrul ecuatorial: 2400 km ;</a:t>
            </a:r>
            <a:endParaRPr lang="ro-RO">
              <a:latin typeface="Century Schoolbook" pitchFamily="18" charset="0"/>
            </a:endParaRPr>
          </a:p>
          <a:p>
            <a:r>
              <a:rPr lang="ro-RO" b="1">
                <a:latin typeface="Century Schoolbook" pitchFamily="18" charset="0"/>
              </a:rPr>
              <a:t>Perioada de rotatie in jurul axei: 6 zile 9h ;</a:t>
            </a:r>
            <a:endParaRPr lang="ro-RO">
              <a:latin typeface="Century Schoolbook" pitchFamily="18" charset="0"/>
            </a:endParaRPr>
          </a:p>
          <a:p>
            <a:r>
              <a:rPr lang="ro-RO" b="1">
                <a:latin typeface="Century Schoolbook" pitchFamily="18" charset="0"/>
              </a:rPr>
              <a:t>Densitatea medie: 0,9 </a:t>
            </a:r>
            <a:r>
              <a:rPr lang="ro-RO" b="1" u="sng">
                <a:latin typeface="Century Schoolbook" pitchFamily="18" charset="0"/>
                <a:hlinkClick r:id="rId3"/>
              </a:rPr>
              <a:t>g/cm@3</a:t>
            </a:r>
            <a:r>
              <a:rPr lang="ro-RO" b="1">
                <a:latin typeface="Century Schoolbook" pitchFamily="18" charset="0"/>
              </a:rPr>
              <a:t> ;</a:t>
            </a:r>
            <a:endParaRPr lang="ro-RO">
              <a:latin typeface="Century Schoolbook" pitchFamily="18" charset="0"/>
            </a:endParaRPr>
          </a:p>
          <a:p>
            <a:r>
              <a:rPr lang="ro-RO" b="1">
                <a:latin typeface="Century Schoolbook" pitchFamily="18" charset="0"/>
              </a:rPr>
              <a:t>Temperatura medie: -220 grade C;</a:t>
            </a:r>
            <a:endParaRPr lang="ro-RO">
              <a:latin typeface="Century Schoolbook" pitchFamily="18" charset="0"/>
            </a:endParaRPr>
          </a:p>
          <a:p>
            <a:r>
              <a:rPr lang="ro-RO" b="1">
                <a:latin typeface="Century Schoolbook" pitchFamily="18" charset="0"/>
              </a:rPr>
              <a:t>Perioada de rotatie in jurul Soarelui: 248,5 ani. </a:t>
            </a:r>
            <a:endParaRPr lang="ro-RO">
              <a:latin typeface="Century Schoolbook" pitchFamily="18" charset="0"/>
            </a:endParaRPr>
          </a:p>
        </p:txBody>
      </p:sp>
      <p:pic>
        <p:nvPicPr>
          <p:cNvPr id="4" name="Imagine 3" descr="4R2CE7CALYZT3ICAYAY2BHCAAJZVTOCAMQZ322CA6CAB1KCAS60GIMCAVXO94ECABVHMD2CAR73YL2CAV5WIQFCA0WIASICA18QN5XCATSKDQICADIIWOUCATZGH8ECAC7KBUHCA35Q6Q6CAKSPJT0CACVHCZS.jpg"/>
          <p:cNvPicPr>
            <a:picLocks noChangeAspect="1"/>
          </p:cNvPicPr>
          <p:nvPr/>
        </p:nvPicPr>
        <p:blipFill>
          <a:blip r:embed="rId4" cstate="print"/>
          <a:stretch>
            <a:fillRect/>
          </a:stretch>
        </p:blipFill>
        <p:spPr>
          <a:xfrm>
            <a:off x="6929454" y="1857364"/>
            <a:ext cx="1143000" cy="1143000"/>
          </a:xfrm>
          <a:prstGeom prst="rect">
            <a:avLst/>
          </a:prstGeom>
          <a:ln>
            <a:noFill/>
          </a:ln>
          <a:effectLst>
            <a:softEdge rad="112500"/>
          </a:effectLst>
        </p:spPr>
      </p:pic>
    </p:spTree>
  </p:cSld>
  <p:clrMapOvr>
    <a:masterClrMapping/>
  </p:clrMapOvr>
  <p:transition spd="slow">
    <p:wipe dir="u"/>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Dreptunghi 1"/>
          <p:cNvSpPr>
            <a:spLocks noChangeArrowheads="1"/>
          </p:cNvSpPr>
          <p:nvPr/>
        </p:nvSpPr>
        <p:spPr bwMode="auto">
          <a:xfrm>
            <a:off x="857250" y="142875"/>
            <a:ext cx="6500813" cy="4246563"/>
          </a:xfrm>
          <a:prstGeom prst="rect">
            <a:avLst/>
          </a:prstGeom>
          <a:noFill/>
          <a:ln w="9525">
            <a:noFill/>
            <a:miter lim="800000"/>
            <a:headEnd/>
            <a:tailEnd/>
          </a:ln>
        </p:spPr>
        <p:txBody>
          <a:bodyPr>
            <a:spAutoFit/>
          </a:bodyPr>
          <a:lstStyle/>
          <a:p>
            <a:r>
              <a:rPr lang="ro-RO">
                <a:latin typeface="Trebuchet MS" pitchFamily="34" charset="0"/>
              </a:rPr>
              <a:t>Ce sunt stelele? </a:t>
            </a:r>
          </a:p>
          <a:p>
            <a:r>
              <a:rPr lang="vi-VN"/>
              <a:t>Stelele sunt sfere strălucitoare alcătuite din gaz. Singura stea suficient de apropiată de Pământ pentru a arăta ca o sferă este Soarele. Celelalte miliarde de stele sunt mult prea îndepărtate, încât par a fi punctiforme chiar ąi atunci când sunt privite prin cele mai puternice telescoape. Numărul aproximativ al stelelor este de 200 de bilioane de bilioane. Ele diferă prin strălucire ąi prin culoare, apărând galbene, albastre sau roąii, deoarece au mărimi ąi temperaturi diferite. Principalele elemente chimice aflate în componenţa lor sunt: hidrogenul ąi heliul. Temperaturile mari din centrul stelei fac posibile reacţii nucleare de fuziune între atomii de 1016m = 1an-lumină </a:t>
            </a:r>
          </a:p>
          <a:p>
            <a:r>
              <a:rPr lang="pt-BR">
                <a:latin typeface="Trebuchet MS" pitchFamily="34" charset="0"/>
              </a:rPr>
              <a:t>1020 – suntem suficient de departe pentru a percepe forma spirală a galaxiei noastre </a:t>
            </a:r>
            <a:endParaRPr lang="ro-RO">
              <a:latin typeface="Trebuchet MS" pitchFamily="34" charset="0"/>
            </a:endParaRPr>
          </a:p>
        </p:txBody>
      </p:sp>
      <p:pic>
        <p:nvPicPr>
          <p:cNvPr id="89091" name="Imagine 2" descr="stele.jpg"/>
          <p:cNvPicPr>
            <a:picLocks noChangeAspect="1"/>
          </p:cNvPicPr>
          <p:nvPr/>
        </p:nvPicPr>
        <p:blipFill>
          <a:blip r:embed="rId3" cstate="print"/>
          <a:srcRect/>
          <a:stretch>
            <a:fillRect/>
          </a:stretch>
        </p:blipFill>
        <p:spPr bwMode="auto">
          <a:xfrm>
            <a:off x="4071938" y="4071938"/>
            <a:ext cx="3538537" cy="2549525"/>
          </a:xfrm>
          <a:prstGeom prst="rect">
            <a:avLst/>
          </a:prstGeom>
          <a:noFill/>
          <a:ln w="9525">
            <a:noFill/>
            <a:miter lim="800000"/>
            <a:headEnd/>
            <a:tailEnd/>
          </a:ln>
        </p:spPr>
      </p:pic>
    </p:spTree>
  </p:cSld>
  <p:clrMapOvr>
    <a:masterClrMapping/>
  </p:clrMapOvr>
  <p:transition spd="slow">
    <p:wipe dir="d"/>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Dreptunghi 1"/>
          <p:cNvSpPr>
            <a:spLocks noChangeArrowheads="1"/>
          </p:cNvSpPr>
          <p:nvPr/>
        </p:nvSpPr>
        <p:spPr bwMode="auto">
          <a:xfrm>
            <a:off x="0" y="0"/>
            <a:ext cx="8858250" cy="7570788"/>
          </a:xfrm>
          <a:prstGeom prst="rect">
            <a:avLst/>
          </a:prstGeom>
          <a:noFill/>
          <a:ln w="9525">
            <a:noFill/>
            <a:miter lim="800000"/>
            <a:headEnd/>
            <a:tailEnd/>
          </a:ln>
        </p:spPr>
        <p:txBody>
          <a:bodyPr>
            <a:spAutoFit/>
          </a:bodyPr>
          <a:lstStyle/>
          <a:p>
            <a:r>
              <a:rPr lang="ro-RO">
                <a:latin typeface="Verdana" pitchFamily="34" charset="0"/>
              </a:rPr>
              <a:t>Ce sunt galaxiile? </a:t>
            </a:r>
          </a:p>
          <a:p>
            <a:r>
              <a:rPr lang="vi-VN">
                <a:latin typeface="Verdana" pitchFamily="34" charset="0"/>
              </a:rPr>
              <a:t>Galaxiile reprezintă grupări mari de stele, praf ąi gaze, având forme ąi mărimi diferite ąi ţinute împreună de către gravitaţie. Galaxiile mici au în componenţă sute de mii de stele, iar cele gigante au mii de miliarde. Graţie dezvoltării instrumentelor pentru observaţii astronomice, au fost identificate galaxii aflate la 10 miliarde de ani-lumină faţă de Pământ. Se estimează că în Universul vizibil se află în jur de 100 de bilioane de galaxii. Noi ne aflăm împreună cu sistemul solar într-o galaxie gigantică spirală, numită Calea Lactee. Ea conţine în jur de 200 de miliarde de stele ąi materie interstelară, ąi are diametrul de aproximativ o sută de mii de ani-lumină. Soarele se află pe unul dintre braţele spiralei ąi se roteąte în jurul centrului galaxiei, aflat la 26000 ani-lumină, cu viteza de 250 km/s. Timpul necesar unei rotaţii complete este de aproximativ 240 de milioane de ani. </a:t>
            </a:r>
          </a:p>
          <a:p>
            <a:r>
              <a:rPr lang="vi-VN">
                <a:latin typeface="Verdana" pitchFamily="34" charset="0"/>
              </a:rPr>
              <a:t>Există două tipuri de galaxii: spirale ąi eliptice. Toate galaxiile spirale se rotesc. La fel o parte dintre galaxiile eliptice. Galaxiile călătoresc foarte încet în spaţiu, trecând uneori unele pe lângă altele. Atunci pot apărea deformări. Este posibil chiar ca o galaxie mare să înghită una mai mică din cauza gravitaţiei. Se pare că ąi Calea Lactee a asimilat câteva galaxii mai mici. În timpul acestor procese, stelele nu se ciocnesc deoarece spaţiul dintre ele este foarte mare. Toate stelele vizibile în nopţile senine pe cer fac parte din galaxia noastră. Pământul se află pe braţul Orion. Privite prin telescop, celelalte galaxii apar ca niąte pete de ceaţă din cauză că se află la distanţe foarte mari. Din emisfera nordică se pot observa cu ochiul liber numai galaxiile din Andromeda, aflate la 2,3 milioane de ani de Calea Lactee ąi galaxia </a:t>
            </a:r>
            <a:r>
              <a:rPr lang="ro-RO">
                <a:latin typeface="Verdana" pitchFamily="34" charset="0"/>
              </a:rPr>
              <a:t>din Constelaţia Triunghiul. </a:t>
            </a:r>
          </a:p>
          <a:p>
            <a:r>
              <a:rPr lang="vi-VN">
                <a:latin typeface="Verdana" pitchFamily="34" charset="0"/>
              </a:rPr>
              <a:t>Revenim pe Pământ, la 100! Începem să călătorim spre lumea subatomică. </a:t>
            </a:r>
            <a:endParaRPr lang="ro-RO">
              <a:latin typeface="Verdana" pitchFamily="34" charset="0"/>
            </a:endParaRPr>
          </a:p>
        </p:txBody>
      </p:sp>
    </p:spTree>
  </p:cSld>
  <p:clrMapOvr>
    <a:masterClrMapping/>
  </p:clrMapOvr>
  <p:transition spd="slow">
    <p:blinds dir="vert"/>
    <p:sndAc>
      <p:stSnd>
        <p:snd r:embed="rId2" name="chimes.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reptunghi 2"/>
          <p:cNvSpPr>
            <a:spLocks noChangeArrowheads="1"/>
          </p:cNvSpPr>
          <p:nvPr/>
        </p:nvSpPr>
        <p:spPr bwMode="auto">
          <a:xfrm>
            <a:off x="0" y="-158750"/>
            <a:ext cx="9144000" cy="7292975"/>
          </a:xfrm>
          <a:prstGeom prst="rect">
            <a:avLst/>
          </a:prstGeom>
          <a:noFill/>
          <a:ln w="9525">
            <a:noFill/>
            <a:miter lim="800000"/>
            <a:headEnd/>
            <a:tailEnd/>
          </a:ln>
        </p:spPr>
        <p:txBody>
          <a:bodyPr>
            <a:spAutoFit/>
          </a:bodyPr>
          <a:lstStyle/>
          <a:p>
            <a:r>
              <a:rPr lang="ro-RO" b="1"/>
              <a:t>Ce sunt stelele ?</a:t>
            </a:r>
            <a:endParaRPr lang="ro-RO"/>
          </a:p>
          <a:p>
            <a:r>
              <a:rPr lang="ro-RO" i="1"/>
              <a:t>Stelele </a:t>
            </a:r>
            <a:r>
              <a:rPr lang="ro-RO"/>
              <a:t>(Figura 1) sunt uriase acumulari de gaze (de obicei hidrogen si heliu) fierbinti si luminoase, de forma sferica. Stabilitatea lor din punct de vedere al formei se datoreaza, in mare parte echilibrului format intre uriasele forte de gravitatie (care isi exercita forta spre interior) si </a:t>
            </a:r>
            <a:r>
              <a:rPr lang="ro-RO" i="1"/>
              <a:t>reactiilor termonucleare</a:t>
            </a:r>
            <a:r>
              <a:rPr lang="ro-RO"/>
              <a:t> din interiorul stelei (care isi exercita forta spre exterior).</a:t>
            </a:r>
          </a:p>
          <a:p>
            <a:r>
              <a:rPr lang="ro-RO"/>
              <a:t>Fig 1. O stea oarecare </a:t>
            </a:r>
          </a:p>
          <a:p>
            <a:r>
              <a:rPr lang="ro-RO"/>
              <a:t>Vazute de pe Pamant toate stelele, cu exceptia Soarelui, par a avea acelasi loc pe bolta cereasca pentru un timp foarte indelungat. Ele sunt intr-o miscare permanenta, iluzia starii fiind cauzata de distantele foarte mari dintre ele si Pamant.</a:t>
            </a:r>
          </a:p>
          <a:p>
            <a:r>
              <a:rPr lang="ro-RO"/>
              <a:t>Numarul stelelelor vazute cu ochiul liber de pe Pamant este in jur de 8000, dintre care 4000 din emisfera sudica, iar 4000 in emisfera nordica.</a:t>
            </a:r>
          </a:p>
          <a:p>
            <a:r>
              <a:rPr lang="ro-RO"/>
              <a:t>In </a:t>
            </a:r>
            <a:r>
              <a:rPr lang="ro-RO" i="1"/>
              <a:t>Calea Lactee</a:t>
            </a:r>
            <a:r>
              <a:rPr lang="ro-RO"/>
              <a:t>, </a:t>
            </a:r>
            <a:r>
              <a:rPr lang="ro-RO" i="1"/>
              <a:t>galaxia</a:t>
            </a:r>
            <a:r>
              <a:rPr lang="ro-RO"/>
              <a:t> in care se afla Soarele impreuna cu sistemul nostru solar, se estimeaza a fi cateva sute de miliarde de stele, care au fost observate cu ajutorul tehnologiilor moderne. Numarul galaxiilor cunoscute este de cateva sute de milioane, astronomii fiind convinsi ca numarul lor este mult mai mare.</a:t>
            </a:r>
          </a:p>
          <a:p>
            <a:r>
              <a:rPr lang="ro-RO"/>
              <a:t>Cea mai apropiata stea de cea a sistemul nostru solar este Proxima Centauri, o componenta a sistemului solar format din trei stele, Alpha Centauri. Distanta dintre cele doua stele este aproximata la 4.29 ani lumina, adica 40 miliarde de kilometri. jp784h2475xppc </a:t>
            </a:r>
          </a:p>
          <a:p>
            <a:r>
              <a:rPr lang="ro-RO"/>
              <a:t>Caracteristicile stelelor (culoarea, temperatura, luminozitatea, marimea) varieaza de la stea la stea in functie de masa lor (cantitatea de material continuta) si in functie de modul de formare. Caracteristicile unei anumite stele varieaza de asemenea, din cauza schimbarilor suferite in timpul perioadei de viata a acesteia. Viata unei stele varia de la sute de milioane pana la zeci de miliarde de ani terestri.</a:t>
            </a:r>
          </a:p>
        </p:txBody>
      </p:sp>
    </p:spTree>
  </p:cSld>
  <p:clrMapOvr>
    <a:masterClrMapping/>
  </p:clrMapOvr>
  <p:transition spd="slow">
    <p:pull/>
    <p:sndAc>
      <p:stSnd>
        <p:snd r:embed="rId2" name="chimes.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Dreptunghi 2"/>
          <p:cNvSpPr>
            <a:spLocks noChangeArrowheads="1"/>
          </p:cNvSpPr>
          <p:nvPr/>
        </p:nvSpPr>
        <p:spPr bwMode="auto">
          <a:xfrm>
            <a:off x="2286000" y="58738"/>
            <a:ext cx="4572000" cy="6740525"/>
          </a:xfrm>
          <a:prstGeom prst="rect">
            <a:avLst/>
          </a:prstGeom>
          <a:noFill/>
          <a:ln w="9525">
            <a:noFill/>
            <a:miter lim="800000"/>
            <a:headEnd/>
            <a:tailEnd/>
          </a:ln>
        </p:spPr>
        <p:txBody>
          <a:bodyPr>
            <a:spAutoFit/>
          </a:bodyPr>
          <a:lstStyle/>
          <a:p>
            <a:r>
              <a:rPr lang="ro-RO" b="1">
                <a:latin typeface="Georgia" pitchFamily="18" charset="0"/>
              </a:rPr>
              <a:t>Nasterea unei stele</a:t>
            </a:r>
            <a:endParaRPr lang="ro-RO">
              <a:latin typeface="Georgia" pitchFamily="18" charset="0"/>
            </a:endParaRPr>
          </a:p>
          <a:p>
            <a:r>
              <a:rPr lang="ro-RO">
                <a:latin typeface="Georgia" pitchFamily="18" charset="0"/>
              </a:rPr>
              <a:t>Stelele iau nastere din nori de </a:t>
            </a:r>
            <a:r>
              <a:rPr lang="ro-RO" i="1">
                <a:latin typeface="Georgia" pitchFamily="18" charset="0"/>
              </a:rPr>
              <a:t>praf cosmic</a:t>
            </a:r>
            <a:r>
              <a:rPr lang="ro-RO">
                <a:latin typeface="Georgia" pitchFamily="18" charset="0"/>
              </a:rPr>
              <a:t>, a caror densitate constanta este de cateva miliarde de ori mai mica decat a atmosferei terestre.</a:t>
            </a:r>
          </a:p>
          <a:p>
            <a:r>
              <a:rPr lang="ro-RO">
                <a:latin typeface="Georgia" pitchFamily="18" charset="0"/>
              </a:rPr>
              <a:t>La un moment dat, densitatea din norul de praf se mareste intr-un anumit punct (Figura 2), de obicei din cauza trecerii unei unde de soc supernovice sau a unui meteorit sau asteroid.</a:t>
            </a:r>
          </a:p>
          <a:p>
            <a:r>
              <a:rPr lang="ro-RO">
                <a:latin typeface="Georgia" pitchFamily="18" charset="0"/>
              </a:rPr>
              <a:t>Fig. 2 Formarea stelei in stare incipienta</a:t>
            </a:r>
          </a:p>
          <a:p>
            <a:r>
              <a:rPr lang="ro-RO">
                <a:latin typeface="Georgia" pitchFamily="18" charset="0"/>
              </a:rPr>
              <a:t>Punctul respectiv, cu o densitate, si astfel cu o putere gravitationala marita, atrage o masa tot mai mare de materie. Astfel se creeaza un efect in cascada, urmand ca el sa fie stabilizat in momentul in care temperatura si presiunea creste suficient de mult pentru a da nastere reactiilor termonucleare din interiorul stelelei.</a:t>
            </a:r>
          </a:p>
          <a:p>
            <a:r>
              <a:rPr lang="ro-RO">
                <a:latin typeface="Georgia" pitchFamily="18" charset="0"/>
              </a:rPr>
              <a:t>Daca la inceput, in interiorul norului de praf cosmic era o temperatura apropiata de zero absolut ( – 273.15 </a:t>
            </a:r>
            <a:r>
              <a:rPr lang="ro-RO" baseline="30000">
                <a:latin typeface="Georgia" pitchFamily="18" charset="0"/>
              </a:rPr>
              <a:t>o</a:t>
            </a:r>
            <a:r>
              <a:rPr lang="ro-RO">
                <a:latin typeface="Georgia" pitchFamily="18" charset="0"/>
              </a:rPr>
              <a:t>C), dupa formarea stelei temperatura acesteia poate atinge mai mult de 10 milioane </a:t>
            </a:r>
            <a:r>
              <a:rPr lang="ro-RO" baseline="30000">
                <a:latin typeface="Georgia" pitchFamily="18" charset="0"/>
              </a:rPr>
              <a:t>o</a:t>
            </a:r>
            <a:r>
              <a:rPr lang="ro-RO">
                <a:latin typeface="Georgia" pitchFamily="18" charset="0"/>
              </a:rPr>
              <a:t>C.</a:t>
            </a:r>
          </a:p>
        </p:txBody>
      </p:sp>
    </p:spTree>
  </p:cSld>
  <p:clrMapOvr>
    <a:masterClrMapping/>
  </p:clrMapOvr>
  <p:transition spd="slow">
    <p:diamond/>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Dreptunghi 2"/>
          <p:cNvSpPr>
            <a:spLocks noChangeArrowheads="1"/>
          </p:cNvSpPr>
          <p:nvPr/>
        </p:nvSpPr>
        <p:spPr bwMode="auto">
          <a:xfrm>
            <a:off x="1571625" y="357188"/>
            <a:ext cx="6572250" cy="5908675"/>
          </a:xfrm>
          <a:prstGeom prst="rect">
            <a:avLst/>
          </a:prstGeom>
          <a:noFill/>
          <a:ln w="9525">
            <a:noFill/>
            <a:miter lim="800000"/>
            <a:headEnd/>
            <a:tailEnd/>
          </a:ln>
        </p:spPr>
        <p:txBody>
          <a:bodyPr>
            <a:spAutoFit/>
          </a:bodyPr>
          <a:lstStyle/>
          <a:p>
            <a:r>
              <a:rPr lang="ro-RO" b="1">
                <a:latin typeface="Constantia" pitchFamily="18" charset="0"/>
              </a:rPr>
              <a:t>Energia stelelor</a:t>
            </a:r>
            <a:endParaRPr lang="ro-RO">
              <a:latin typeface="Constantia" pitchFamily="18" charset="0"/>
            </a:endParaRPr>
          </a:p>
          <a:p>
            <a:r>
              <a:rPr lang="ro-RO">
                <a:latin typeface="Constantia" pitchFamily="18" charset="0"/>
              </a:rPr>
              <a:t>Reactiile </a:t>
            </a:r>
            <a:r>
              <a:rPr lang="ro-RO" i="1">
                <a:latin typeface="Constantia" pitchFamily="18" charset="0"/>
              </a:rPr>
              <a:t>termo-nucleare</a:t>
            </a:r>
            <a:r>
              <a:rPr lang="ro-RO">
                <a:latin typeface="Constantia" pitchFamily="18" charset="0"/>
              </a:rPr>
              <a:t>, care poarta numele de </a:t>
            </a:r>
            <a:r>
              <a:rPr lang="ro-RO" i="1">
                <a:latin typeface="Constantia" pitchFamily="18" charset="0"/>
              </a:rPr>
              <a:t>reactii de fuziune</a:t>
            </a:r>
            <a:r>
              <a:rPr lang="ro-RO">
                <a:latin typeface="Constantia" pitchFamily="18" charset="0"/>
              </a:rPr>
              <a:t> in fizica nucleara, sunt cele care fac stelele sa produca energie. In cele mai frecvente cazuri aceasta se gaseste sub forma de lumina, caldura si radiatii (de diferite frecvente).</a:t>
            </a:r>
          </a:p>
          <a:p>
            <a:r>
              <a:rPr lang="ro-RO">
                <a:latin typeface="Constantia" pitchFamily="18" charset="0"/>
              </a:rPr>
              <a:t>Reactiile de fuziune din interiorul stelelor, nu pot fi reproduse decat in anumite conditii, prezente numai pe corpurile ceresti de masa foarte ridicata: temperaturi de cateva milioane de grade Celsius si presiuni foarte mari (cauzate de forta gravitationala).</a:t>
            </a:r>
          </a:p>
          <a:p>
            <a:r>
              <a:rPr lang="ro-RO">
                <a:latin typeface="Constantia" pitchFamily="18" charset="0"/>
              </a:rPr>
              <a:t>Reactiile termo-nucleare constau in fuziunea a doua sau mai multe nuclee de hidrogen pentru a forma un nucleu de heliu, sau unul mai complex. In urma fuziunii, 0.7 la suta din masa hidrogenului este convertita in energie, ceea ce semnifica foarte mult.</a:t>
            </a:r>
          </a:p>
          <a:p>
            <a:r>
              <a:rPr lang="ro-RO">
                <a:latin typeface="Constantia" pitchFamily="18" charset="0"/>
              </a:rPr>
              <a:t>In stelele de masa scazuta, asemanatoare Soarelui, in urma proceselor de fuziune rezulta materiale relativ simple, cu un numar atomic mic, cum ar fi heliu(2) sau litiu (3).</a:t>
            </a:r>
          </a:p>
          <a:p>
            <a:r>
              <a:rPr lang="ro-RO">
                <a:latin typeface="Constantia" pitchFamily="18" charset="0"/>
              </a:rPr>
              <a:t>In urma fuziunii din stele cu o masa ridicata rezulta insa materiale mult mai complexe, cu un numar atomic mare.</a:t>
            </a:r>
          </a:p>
          <a:p>
            <a:endParaRPr lang="ro-RO">
              <a:latin typeface="Constantia" pitchFamily="18" charset="0"/>
            </a:endParaRPr>
          </a:p>
        </p:txBody>
      </p:sp>
    </p:spTree>
  </p:cSld>
  <p:clrMapOvr>
    <a:masterClrMapping/>
  </p:clrMapOvr>
  <p:transition spd="slow">
    <p:strips/>
    <p:sndAc>
      <p:stSnd>
        <p:snd r:embed="rId2" name="chimes.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Dreptunghi 1"/>
          <p:cNvSpPr>
            <a:spLocks noChangeArrowheads="1"/>
          </p:cNvSpPr>
          <p:nvPr/>
        </p:nvSpPr>
        <p:spPr bwMode="auto">
          <a:xfrm>
            <a:off x="2286000" y="474663"/>
            <a:ext cx="4572000" cy="5908675"/>
          </a:xfrm>
          <a:prstGeom prst="rect">
            <a:avLst/>
          </a:prstGeom>
          <a:noFill/>
          <a:ln w="9525">
            <a:noFill/>
            <a:miter lim="800000"/>
            <a:headEnd/>
            <a:tailEnd/>
          </a:ln>
        </p:spPr>
        <p:txBody>
          <a:bodyPr>
            <a:spAutoFit/>
          </a:bodyPr>
          <a:lstStyle/>
          <a:p>
            <a:r>
              <a:rPr lang="ro-RO" b="1">
                <a:latin typeface="Constantia" pitchFamily="18" charset="0"/>
              </a:rPr>
              <a:t>Gaurile negre</a:t>
            </a:r>
            <a:endParaRPr lang="ro-RO">
              <a:latin typeface="Constantia" pitchFamily="18" charset="0"/>
            </a:endParaRPr>
          </a:p>
          <a:p>
            <a:r>
              <a:rPr lang="ro-RO">
                <a:latin typeface="Constantia" pitchFamily="18" charset="0"/>
              </a:rPr>
              <a:t>Cand energia unei stele este pe terminate, tot hidrogenul a fost fuzionat in materie mai complexa din punct de vedere al structurii atomice, steaua respectiva se destabilizeaza, pierzandu-se echilibrul dintre gravitatie si reactiile termo-nucleare, care sunt din ce in ce mai reduse.</a:t>
            </a:r>
          </a:p>
          <a:p>
            <a:r>
              <a:rPr lang="ro-RO">
                <a:latin typeface="Constantia" pitchFamily="18" charset="0"/>
              </a:rPr>
              <a:t>Fig. 3. O gaura neagra care „inghite” totul din jur</a:t>
            </a:r>
          </a:p>
          <a:p>
            <a:r>
              <a:rPr lang="ro-RO">
                <a:latin typeface="Constantia" pitchFamily="18" charset="0"/>
              </a:rPr>
              <a:t>Stelele care au o masa si astfel o forta gravitationala imensa (de obicei supernovele), incep sa se contracte. Cu cat suprafata stelei scade mai mult, campul gravitational creste. Intr-un anumit punct al procesului de contractie, nici lumina nu mai poate iesi din campul gravitational. </a:t>
            </a:r>
          </a:p>
          <a:p>
            <a:r>
              <a:rPr lang="ro-RO">
                <a:latin typeface="Constantia" pitchFamily="18" charset="0"/>
              </a:rPr>
              <a:t>Astfel, acest fenomen a primit numele de </a:t>
            </a:r>
            <a:r>
              <a:rPr lang="ro-RO" i="1">
                <a:latin typeface="Constantia" pitchFamily="18" charset="0"/>
              </a:rPr>
              <a:t>gaura neagra </a:t>
            </a:r>
            <a:r>
              <a:rPr lang="ro-RO">
                <a:latin typeface="Constantia" pitchFamily="18" charset="0"/>
              </a:rPr>
              <a:t>(Figura 3), nimic din ce este inauntru neputand iesi afara ... nici macar lumina.</a:t>
            </a:r>
          </a:p>
        </p:txBody>
      </p:sp>
    </p:spTree>
  </p:cSld>
  <p:clrMapOvr>
    <a:masterClrMapping/>
  </p:clrMapOvr>
  <p:transition spd="slow">
    <p:dissolve/>
    <p:sndAc>
      <p:stSnd>
        <p:snd r:embed="rId2" name="chimes.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Dreptunghi 1"/>
          <p:cNvSpPr>
            <a:spLocks noChangeArrowheads="1"/>
          </p:cNvSpPr>
          <p:nvPr/>
        </p:nvSpPr>
        <p:spPr bwMode="auto">
          <a:xfrm>
            <a:off x="2286000" y="612775"/>
            <a:ext cx="4572000" cy="5632450"/>
          </a:xfrm>
          <a:prstGeom prst="rect">
            <a:avLst/>
          </a:prstGeom>
          <a:noFill/>
          <a:ln w="9525">
            <a:noFill/>
            <a:miter lim="800000"/>
            <a:headEnd/>
            <a:tailEnd/>
          </a:ln>
        </p:spPr>
        <p:txBody>
          <a:bodyPr>
            <a:spAutoFit/>
          </a:bodyPr>
          <a:lstStyle/>
          <a:p>
            <a:r>
              <a:rPr lang="ro-RO">
                <a:latin typeface="Trebuchet MS" pitchFamily="34" charset="0"/>
              </a:rPr>
              <a:t>Dupa ce ajunge la dimensiuni foarte reduse, gaura neagra incepe prima data sa „inghita” cu o viteza foarte apropiata de cea a luminii corpurile ceresti din jurul ei, sistemele solare si chiar intregi galaxi. Conform teoriilor unor savanti, sute de miliarde de teratone de materie sunt concentrate intr-un nucleu, cu volum inexistent, avand o densitate infinita.</a:t>
            </a:r>
          </a:p>
          <a:p>
            <a:r>
              <a:rPr lang="ro-RO">
                <a:latin typeface="Trebuchet MS" pitchFamily="34" charset="0"/>
              </a:rPr>
              <a:t>Se crede ca Universul care ocupa un volum infinit a fost format tot dintr-un astfel de punct de volum nul, cu densitate si masa infinite, ajuns la un punct de saturatie (critic). Big Bang-ul (Marea Explozie) a imprastiat toata materia in cateva secunde pe un volum imens.</a:t>
            </a:r>
          </a:p>
          <a:p>
            <a:r>
              <a:rPr lang="ro-RO">
                <a:latin typeface="Trebuchet MS" pitchFamily="34" charset="0"/>
              </a:rPr>
              <a:t>Daca Marea Explozie a fost de foarta scurta durata, recontractarea Universului se crede ca poate dura pana la cateva sute de miliarde de ani.</a:t>
            </a:r>
          </a:p>
        </p:txBody>
      </p:sp>
    </p:spTree>
  </p:cSld>
  <p:clrMapOvr>
    <a:masterClrMapping/>
  </p:clrMapOvr>
  <p:transition spd="slow">
    <p:wipe dir="u"/>
    <p:sndAc>
      <p:stSnd>
        <p:snd r:embed="rId2"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Imagine 1" descr="nine_planets.gif"/>
          <p:cNvPicPr>
            <a:picLocks noGrp="1" noChangeAspect="1"/>
          </p:cNvPicPr>
          <p:nvPr isPhoto="1"/>
        </p:nvPicPr>
        <p:blipFill>
          <a:blip r:embed="rId3" cstate="print"/>
          <a:srcRect/>
          <a:stretch>
            <a:fillRect/>
          </a:stretch>
        </p:blipFill>
        <p:spPr bwMode="auto">
          <a:xfrm>
            <a:off x="6500813" y="0"/>
            <a:ext cx="1993900" cy="1946275"/>
          </a:xfrm>
          <a:prstGeom prst="rect">
            <a:avLst/>
          </a:prstGeom>
          <a:noFill/>
          <a:ln w="9525">
            <a:noFill/>
            <a:miter lim="800000"/>
            <a:headEnd/>
            <a:tailEnd/>
          </a:ln>
        </p:spPr>
      </p:pic>
      <p:sp>
        <p:nvSpPr>
          <p:cNvPr id="3" name="Titlu 2"/>
          <p:cNvSpPr>
            <a:spLocks noGrp="1"/>
          </p:cNvSpPr>
          <p:nvPr>
            <p:ph type="title"/>
          </p:nvPr>
        </p:nvSpPr>
        <p:spPr/>
        <p:txBody>
          <a:bodyPr>
            <a:normAutofit/>
          </a:bodyPr>
          <a:lstStyle/>
          <a:p>
            <a:pPr fontAlgn="auto">
              <a:spcAft>
                <a:spcPts val="0"/>
              </a:spcAft>
              <a:defRPr/>
            </a:pPr>
            <a:r>
              <a:rPr lang="en-US" b="1" dirty="0" smtClean="0">
                <a:solidFill>
                  <a:schemeClr val="bg2">
                    <a:lumMod val="50000"/>
                  </a:schemeClr>
                </a:solidFill>
              </a:rPr>
              <a:t>SISTEMUL SOLAR</a:t>
            </a:r>
            <a:endParaRPr lang="ro-RO" b="1" dirty="0">
              <a:solidFill>
                <a:schemeClr val="bg2">
                  <a:lumMod val="50000"/>
                </a:schemeClr>
              </a:solidFill>
            </a:endParaRPr>
          </a:p>
        </p:txBody>
      </p:sp>
      <p:sp>
        <p:nvSpPr>
          <p:cNvPr id="77828" name="Substituent conținut 3"/>
          <p:cNvSpPr>
            <a:spLocks noGrp="1"/>
          </p:cNvSpPr>
          <p:nvPr>
            <p:ph idx="1"/>
          </p:nvPr>
        </p:nvSpPr>
        <p:spPr/>
        <p:txBody>
          <a:bodyPr/>
          <a:lstStyle/>
          <a:p>
            <a:r>
              <a:rPr lang="ro-RO" smtClean="0"/>
              <a:t>Sistemul solar ar putea fi definit ca fiind un ansamblu de corpuri cosmice </a:t>
            </a:r>
          </a:p>
          <a:p>
            <a:r>
              <a:rPr lang="vi-VN" smtClean="0"/>
              <a:t>planete ąi aglomerări de materie, care gravitează în jurul Soarelui din cauza câmpului gravitaţional al acestuia. Soarele se află în centrul sistemului solar ąi concentrează circa 99% din masa totală a acestuia. Este alcătuit în totalitate din gaze, are lumină proprie ąi temperatură ridicată cu care întreţine procese de generare a energiei. </a:t>
            </a:r>
          </a:p>
          <a:p>
            <a:r>
              <a:rPr lang="vi-VN" smtClean="0"/>
              <a:t>Până la sfârąitul secolului al XIX-lea se cunoąteau doar planetele Mercur, Venus, Marte, Jupiter ąi Saturn. </a:t>
            </a:r>
            <a:endParaRPr lang="ro-RO" smtClean="0"/>
          </a:p>
        </p:txBody>
      </p:sp>
    </p:spTree>
  </p:cSld>
  <p:clrMapOvr>
    <a:masterClrMapping/>
  </p:clrMapOvr>
  <p:transition spd="slow">
    <p:wipe dir="u"/>
    <p:sndAc>
      <p:stSnd>
        <p:snd r:embed="rId2" name="chimes.wav"/>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reptunghi 2"/>
          <p:cNvSpPr>
            <a:spLocks noChangeArrowheads="1"/>
          </p:cNvSpPr>
          <p:nvPr/>
        </p:nvSpPr>
        <p:spPr bwMode="auto">
          <a:xfrm>
            <a:off x="1428750" y="214313"/>
            <a:ext cx="6858000" cy="5354637"/>
          </a:xfrm>
          <a:prstGeom prst="rect">
            <a:avLst/>
          </a:prstGeom>
          <a:noFill/>
          <a:ln w="9525">
            <a:noFill/>
            <a:miter lim="800000"/>
            <a:headEnd/>
            <a:tailEnd/>
          </a:ln>
        </p:spPr>
        <p:txBody>
          <a:bodyPr>
            <a:spAutoFit/>
          </a:bodyPr>
          <a:lstStyle/>
          <a:p>
            <a:r>
              <a:rPr lang="ro-RO" b="1">
                <a:latin typeface="Lucida Sans Unicode" pitchFamily="34" charset="0"/>
              </a:rPr>
              <a:t>Nebuloase</a:t>
            </a:r>
            <a:endParaRPr lang="ro-RO">
              <a:latin typeface="Lucida Sans Unicode" pitchFamily="34" charset="0"/>
            </a:endParaRPr>
          </a:p>
          <a:p>
            <a:r>
              <a:rPr lang="ro-RO" i="1">
                <a:latin typeface="Lucida Sans Unicode" pitchFamily="34" charset="0"/>
              </a:rPr>
              <a:t>Nebuloasele</a:t>
            </a:r>
            <a:r>
              <a:rPr lang="ro-RO">
                <a:latin typeface="Lucida Sans Unicode" pitchFamily="34" charset="0"/>
              </a:rPr>
              <a:t> sunt nori de gaz, sau orice alte obiecte formate din material cosmic, care nu au o masa suficienta pentru a forma o stea.</a:t>
            </a:r>
          </a:p>
          <a:p>
            <a:r>
              <a:rPr lang="ro-RO">
                <a:latin typeface="Lucida Sans Unicode" pitchFamily="34" charset="0"/>
              </a:rPr>
              <a:t>Nebuloasele luminoase sunt de obicei nori de praf cosmic care reflecta sau disperseaza lumina provenita de la stele sau alte corpuri ceresti care produc lumina. Ele sunt ramasitele stelelor care, ramanand fara energie, mor. Exista si nebuloase care disperseaza lumina (rosie sau verde) provenita de la stelele „tinere” din interiorul lor. Unele nebuloase au fost confundate cu grupuri de stele sau chiar cu galaxi, dar folosind tehnologii avansate si telescoape performante, oamenii de stiinta le-au reclasificat.</a:t>
            </a:r>
          </a:p>
          <a:p>
            <a:r>
              <a:rPr lang="ro-RO">
                <a:latin typeface="Lucida Sans Unicode" pitchFamily="34" charset="0"/>
              </a:rPr>
              <a:t>Nebuloasele intunecate sunt formate din praf cosmic, care absoarbe o mare parte din radiatii. Ele sunt observate, de obicei, daca absorb lumina transmisa de stele sau nebuloase luminoase. Aceste corpuri ceresti au o masa putin mai mare decat a Soarelui. Astfel, cate odata ele formeaza noi stele.</a:t>
            </a:r>
          </a:p>
        </p:txBody>
      </p:sp>
    </p:spTree>
  </p:cSld>
  <p:clrMapOvr>
    <a:masterClrMapping/>
  </p:clrMapOvr>
  <p:transition spd="slow">
    <p:fade/>
    <p:sndAc>
      <p:stSnd>
        <p:snd r:embed="rId2" name="chimes.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Dreptunghi 1"/>
          <p:cNvSpPr>
            <a:spLocks noChangeArrowheads="1"/>
          </p:cNvSpPr>
          <p:nvPr/>
        </p:nvSpPr>
        <p:spPr bwMode="auto">
          <a:xfrm>
            <a:off x="1071563" y="857250"/>
            <a:ext cx="6643687" cy="5354638"/>
          </a:xfrm>
          <a:prstGeom prst="rect">
            <a:avLst/>
          </a:prstGeom>
          <a:noFill/>
          <a:ln w="9525">
            <a:noFill/>
            <a:miter lim="800000"/>
            <a:headEnd/>
            <a:tailEnd/>
          </a:ln>
        </p:spPr>
        <p:txBody>
          <a:bodyPr>
            <a:spAutoFit/>
          </a:bodyPr>
          <a:lstStyle/>
          <a:p>
            <a:r>
              <a:rPr lang="ro-RO" b="1">
                <a:latin typeface="Century Schoolbook" pitchFamily="18" charset="0"/>
              </a:rPr>
              <a:t>Tipuri de stele</a:t>
            </a:r>
            <a:endParaRPr lang="ro-RO">
              <a:latin typeface="Century Schoolbook" pitchFamily="18" charset="0"/>
            </a:endParaRPr>
          </a:p>
          <a:p>
            <a:r>
              <a:rPr lang="ro-RO">
                <a:latin typeface="Century Schoolbook" pitchFamily="18" charset="0"/>
              </a:rPr>
              <a:t>In functie de caracteristici stelele pot face parte din una din cele sase categorii:</a:t>
            </a:r>
          </a:p>
          <a:p>
            <a:r>
              <a:rPr lang="ro-RO" i="1">
                <a:latin typeface="Century Schoolbook" pitchFamily="18" charset="0"/>
              </a:rPr>
              <a:t>Stelele galbene </a:t>
            </a:r>
            <a:r>
              <a:rPr lang="ro-RO">
                <a:latin typeface="Century Schoolbook" pitchFamily="18" charset="0"/>
              </a:rPr>
              <a:t>sunt stelele de dimenisiuni normale. Din acesta categorie face parte si Soarele. Ele eu o perioada de viata de pana la 12 miliarde de ani terestri. Terminandu-si rezervele de hidrogen, astfel de stele se transforma in superuriase rosi, apoi in nebuloase in al caror centru se afla o pitica alba, care devine din ce in ce mai greu de observat.</a:t>
            </a:r>
          </a:p>
          <a:p>
            <a:r>
              <a:rPr lang="ro-RO" i="1">
                <a:latin typeface="Century Schoolbook" pitchFamily="18" charset="0"/>
              </a:rPr>
              <a:t>Superuriase</a:t>
            </a:r>
            <a:r>
              <a:rPr lang="ro-RO">
                <a:latin typeface="Century Schoolbook" pitchFamily="18" charset="0"/>
              </a:rPr>
              <a:t> sunt stele normale, al caror centru se transforma prin reactii de fuziune in materiale tot mai grele, incepand cu hidrogenul si treminand cu fierul, cu o temperatura care poate atinge cateva miliarde de grade Celsius. Suprafata acestor stele are temperaturi de pana la 6500 </a:t>
            </a:r>
            <a:r>
              <a:rPr lang="ro-RO" baseline="30000">
                <a:latin typeface="Century Schoolbook" pitchFamily="18" charset="0"/>
              </a:rPr>
              <a:t>o</a:t>
            </a:r>
            <a:r>
              <a:rPr lang="ro-RO">
                <a:latin typeface="Century Schoolbook" pitchFamily="18" charset="0"/>
              </a:rPr>
              <a:t>C, avand culori variabile intre albastru-verzui si rosu. Ele sunt mai luminoase decat Soarele, deoarece au o suprafata mult mai mare. Marea majoritate a acestor stele explodeaza, transformandu-se in supernove atunci cand centrul lor contine in mare parte fier.</a:t>
            </a:r>
          </a:p>
        </p:txBody>
      </p:sp>
    </p:spTree>
  </p:cSld>
  <p:clrMapOvr>
    <a:masterClrMapping/>
  </p:clrMapOvr>
  <p:transition spd="slow">
    <p:wipe dir="d"/>
    <p:sndAc>
      <p:stSnd>
        <p:snd r:embed="rId2" name="chimes.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3078163"/>
          </a:xfrm>
          <a:prstGeom prst="rect">
            <a:avLst/>
          </a:prstGeom>
          <a:noFill/>
          <a:ln w="9525">
            <a:noFill/>
            <a:miter lim="800000"/>
            <a:headEnd/>
            <a:tailEnd/>
          </a:ln>
          <a:effectLst/>
        </p:spPr>
        <p:txBody>
          <a:bodyPr anchor="ctr">
            <a:spAutoFit/>
          </a:bodyPr>
          <a:lstStyle/>
          <a:p>
            <a:pPr algn="just">
              <a:buFontTx/>
              <a:buChar char="•"/>
              <a:defRPr/>
            </a:pPr>
            <a:r>
              <a:rPr lang="ro-RO" sz="1400" b="1" i="1" dirty="0">
                <a:solidFill>
                  <a:schemeClr val="bg2">
                    <a:lumMod val="50000"/>
                  </a:schemeClr>
                </a:solidFill>
                <a:latin typeface="Comic Sans MS" pitchFamily="66" charset="0"/>
              </a:rPr>
              <a:t>Supernovele </a:t>
            </a:r>
            <a:r>
              <a:rPr lang="ro-RO" sz="1400" b="1" dirty="0">
                <a:solidFill>
                  <a:schemeClr val="bg2">
                    <a:lumMod val="50000"/>
                  </a:schemeClr>
                </a:solidFill>
                <a:latin typeface="Comic Sans MS" pitchFamily="66" charset="0"/>
              </a:rPr>
              <a:t>(Figura 7) sunt stelele rezultate in urma exploziei unei </a:t>
            </a:r>
            <a:r>
              <a:rPr lang="ro-RO" sz="1400" b="1" dirty="0" err="1">
                <a:solidFill>
                  <a:schemeClr val="bg2">
                    <a:lumMod val="50000"/>
                  </a:schemeClr>
                </a:solidFill>
                <a:latin typeface="Comic Sans MS" pitchFamily="66" charset="0"/>
              </a:rPr>
              <a:t>superuriase</a:t>
            </a:r>
            <a:r>
              <a:rPr lang="ro-RO" sz="1400" b="1" dirty="0">
                <a:solidFill>
                  <a:schemeClr val="bg2">
                    <a:lumMod val="50000"/>
                  </a:schemeClr>
                </a:solidFill>
                <a:latin typeface="Comic Sans MS" pitchFamily="66" charset="0"/>
              </a:rPr>
              <a:t>. O astfel de explozie poate lumina o galaxie </a:t>
            </a:r>
            <a:r>
              <a:rPr lang="ro-RO" sz="1400" b="1" dirty="0" err="1">
                <a:solidFill>
                  <a:schemeClr val="bg2">
                    <a:lumMod val="50000"/>
                  </a:schemeClr>
                </a:solidFill>
                <a:latin typeface="Comic Sans MS" pitchFamily="66" charset="0"/>
              </a:rPr>
              <a:t>intreaga</a:t>
            </a:r>
            <a:r>
              <a:rPr lang="ro-RO" sz="1400" b="1" dirty="0">
                <a:solidFill>
                  <a:schemeClr val="bg2">
                    <a:lumMod val="50000"/>
                  </a:schemeClr>
                </a:solidFill>
                <a:latin typeface="Comic Sans MS" pitchFamily="66" charset="0"/>
              </a:rPr>
              <a:t> pentru un timp destul de </a:t>
            </a:r>
            <a:r>
              <a:rPr lang="ro-RO" sz="1400" b="1" dirty="0" err="1">
                <a:solidFill>
                  <a:schemeClr val="bg2">
                    <a:lumMod val="50000"/>
                  </a:schemeClr>
                </a:solidFill>
                <a:latin typeface="Comic Sans MS" pitchFamily="66" charset="0"/>
              </a:rPr>
              <a:t>indelungat</a:t>
            </a:r>
            <a:r>
              <a:rPr lang="ro-RO" sz="1400" b="1" dirty="0">
                <a:solidFill>
                  <a:schemeClr val="bg2">
                    <a:lumMod val="50000"/>
                  </a:schemeClr>
                </a:solidFill>
                <a:latin typeface="Comic Sans MS" pitchFamily="66" charset="0"/>
              </a:rPr>
              <a:t>. Supernovele pot </a:t>
            </a:r>
            <a:r>
              <a:rPr lang="ro-RO" sz="1400" b="1" dirty="0" err="1">
                <a:solidFill>
                  <a:schemeClr val="bg2">
                    <a:lumMod val="50000"/>
                  </a:schemeClr>
                </a:solidFill>
                <a:latin typeface="Comic Sans MS" pitchFamily="66" charset="0"/>
              </a:rPr>
              <a:t>parea</a:t>
            </a:r>
            <a:r>
              <a:rPr lang="ro-RO" sz="1400" b="1" dirty="0">
                <a:solidFill>
                  <a:schemeClr val="bg2">
                    <a:lumMod val="50000"/>
                  </a:schemeClr>
                </a:solidFill>
                <a:latin typeface="Comic Sans MS" pitchFamily="66" charset="0"/>
              </a:rPr>
              <a:t> la </a:t>
            </a:r>
            <a:r>
              <a:rPr lang="ro-RO" sz="1400" b="1" dirty="0" err="1">
                <a:solidFill>
                  <a:schemeClr val="bg2">
                    <a:lumMod val="50000"/>
                  </a:schemeClr>
                </a:solidFill>
                <a:latin typeface="Comic Sans MS" pitchFamily="66" charset="0"/>
              </a:rPr>
              <a:t>inceput</a:t>
            </a:r>
            <a:r>
              <a:rPr lang="ro-RO" sz="1400" b="1" dirty="0">
                <a:solidFill>
                  <a:schemeClr val="bg2">
                    <a:lumMod val="50000"/>
                  </a:schemeClr>
                </a:solidFill>
                <a:latin typeface="Comic Sans MS" pitchFamily="66" charset="0"/>
              </a:rPr>
              <a:t> de pe planete mai </a:t>
            </a:r>
            <a:r>
              <a:rPr lang="ro-RO" sz="1400" b="1" dirty="0" err="1">
                <a:solidFill>
                  <a:schemeClr val="bg2">
                    <a:lumMod val="50000"/>
                  </a:schemeClr>
                </a:solidFill>
                <a:latin typeface="Comic Sans MS" pitchFamily="66" charset="0"/>
              </a:rPr>
              <a:t>indepartate</a:t>
            </a:r>
            <a:r>
              <a:rPr lang="ro-RO" sz="1400" b="1" dirty="0">
                <a:solidFill>
                  <a:schemeClr val="bg2">
                    <a:lumMod val="50000"/>
                  </a:schemeClr>
                </a:solidFill>
                <a:latin typeface="Comic Sans MS" pitchFamily="66" charset="0"/>
              </a:rPr>
              <a:t> ca fiind stele foarte noi, care sunt </a:t>
            </a:r>
            <a:r>
              <a:rPr lang="ro-RO" sz="1400" b="1" dirty="0" err="1">
                <a:solidFill>
                  <a:schemeClr val="bg2">
                    <a:lumMod val="50000"/>
                  </a:schemeClr>
                </a:solidFill>
                <a:latin typeface="Comic Sans MS" pitchFamily="66" charset="0"/>
              </a:rPr>
              <a:t>inca</a:t>
            </a:r>
            <a:r>
              <a:rPr lang="ro-RO" sz="1400" b="1" dirty="0">
                <a:solidFill>
                  <a:schemeClr val="bg2">
                    <a:lumMod val="50000"/>
                  </a:schemeClr>
                </a:solidFill>
                <a:latin typeface="Comic Sans MS" pitchFamily="66" charset="0"/>
              </a:rPr>
              <a:t> in curs de formare. Din astfel de stele, care de altfel au volumul cel mai mare, se pot </a:t>
            </a:r>
            <a:r>
              <a:rPr lang="ro-RO" sz="1400" b="1" dirty="0" err="1">
                <a:solidFill>
                  <a:schemeClr val="bg2">
                    <a:lumMod val="50000"/>
                  </a:schemeClr>
                </a:solidFill>
                <a:latin typeface="Comic Sans MS" pitchFamily="66" charset="0"/>
              </a:rPr>
              <a:t>naste</a:t>
            </a:r>
            <a:r>
              <a:rPr lang="ro-RO" sz="1400" b="1" dirty="0">
                <a:solidFill>
                  <a:schemeClr val="bg2">
                    <a:lumMod val="50000"/>
                  </a:schemeClr>
                </a:solidFill>
                <a:latin typeface="Comic Sans MS" pitchFamily="66" charset="0"/>
              </a:rPr>
              <a:t> </a:t>
            </a:r>
            <a:r>
              <a:rPr lang="ro-RO" sz="1400" b="1" dirty="0" err="1">
                <a:solidFill>
                  <a:schemeClr val="bg2">
                    <a:lumMod val="50000"/>
                  </a:schemeClr>
                </a:solidFill>
                <a:latin typeface="Comic Sans MS" pitchFamily="66" charset="0"/>
              </a:rPr>
              <a:t>gaurile</a:t>
            </a:r>
            <a:r>
              <a:rPr lang="ro-RO" sz="1400" b="1" dirty="0">
                <a:solidFill>
                  <a:schemeClr val="bg2">
                    <a:lumMod val="50000"/>
                  </a:schemeClr>
                </a:solidFill>
                <a:latin typeface="Comic Sans MS" pitchFamily="66" charset="0"/>
              </a:rPr>
              <a:t> negre, daca nucleul stelei are o masa suficienta.</a:t>
            </a:r>
          </a:p>
          <a:p>
            <a:pPr algn="just" eaLnBrk="0" hangingPunct="0">
              <a:defRPr/>
            </a:pPr>
            <a:r>
              <a:rPr lang="ro-RO" sz="1400" b="1" dirty="0">
                <a:solidFill>
                  <a:schemeClr val="bg2">
                    <a:lumMod val="50000"/>
                  </a:schemeClr>
                </a:solidFill>
                <a:latin typeface="Comic Sans MS" pitchFamily="66" charset="0"/>
              </a:rPr>
              <a:t>Fig. 8. Pitica alba.</a:t>
            </a:r>
          </a:p>
          <a:p>
            <a:pPr algn="just" eaLnBrk="0" hangingPunct="0">
              <a:buFontTx/>
              <a:buChar char="•"/>
              <a:defRPr/>
            </a:pPr>
            <a:r>
              <a:rPr lang="ro-RO" sz="1400" b="1" i="1" dirty="0">
                <a:solidFill>
                  <a:schemeClr val="bg2">
                    <a:lumMod val="50000"/>
                  </a:schemeClr>
                </a:solidFill>
                <a:latin typeface="Comic Sans MS" pitchFamily="66" charset="0"/>
              </a:rPr>
              <a:t>Piticele albe </a:t>
            </a:r>
            <a:r>
              <a:rPr lang="ro-RO" sz="1400" b="1" dirty="0">
                <a:solidFill>
                  <a:schemeClr val="bg2">
                    <a:lumMod val="50000"/>
                  </a:schemeClr>
                </a:solidFill>
                <a:latin typeface="Comic Sans MS" pitchFamily="66" charset="0"/>
              </a:rPr>
              <a:t>(Figura 8) </a:t>
            </a:r>
            <a:r>
              <a:rPr lang="ro-RO" sz="1400" b="1" dirty="0" err="1">
                <a:solidFill>
                  <a:schemeClr val="bg2">
                    <a:lumMod val="50000"/>
                  </a:schemeClr>
                </a:solidFill>
                <a:latin typeface="Comic Sans MS" pitchFamily="66" charset="0"/>
              </a:rPr>
              <a:t>reprezinta</a:t>
            </a:r>
            <a:r>
              <a:rPr lang="ro-RO" sz="1400" b="1" dirty="0">
                <a:solidFill>
                  <a:schemeClr val="bg2">
                    <a:lumMod val="50000"/>
                  </a:schemeClr>
                </a:solidFill>
                <a:latin typeface="Comic Sans MS" pitchFamily="66" charset="0"/>
              </a:rPr>
              <a:t> aproximativ 10% din masa unei </a:t>
            </a:r>
            <a:r>
              <a:rPr lang="ro-RO" sz="1400" b="1" dirty="0" err="1">
                <a:solidFill>
                  <a:schemeClr val="bg2">
                    <a:lumMod val="50000"/>
                  </a:schemeClr>
                </a:solidFill>
                <a:latin typeface="Comic Sans MS" pitchFamily="66" charset="0"/>
              </a:rPr>
              <a:t>superuriase</a:t>
            </a:r>
            <a:r>
              <a:rPr lang="ro-RO" sz="1400" b="1" dirty="0">
                <a:solidFill>
                  <a:schemeClr val="bg2">
                    <a:lumMod val="50000"/>
                  </a:schemeClr>
                </a:solidFill>
                <a:latin typeface="Comic Sans MS" pitchFamily="66" charset="0"/>
              </a:rPr>
              <a:t> </a:t>
            </a:r>
            <a:r>
              <a:rPr lang="ro-RO" sz="1400" b="1" dirty="0" err="1">
                <a:solidFill>
                  <a:schemeClr val="bg2">
                    <a:lumMod val="50000"/>
                  </a:schemeClr>
                </a:solidFill>
                <a:latin typeface="Comic Sans MS" pitchFamily="66" charset="0"/>
              </a:rPr>
              <a:t>rosii</a:t>
            </a:r>
            <a:r>
              <a:rPr lang="ro-RO" sz="1400" b="1" dirty="0">
                <a:solidFill>
                  <a:schemeClr val="bg2">
                    <a:lumMod val="50000"/>
                  </a:schemeClr>
                </a:solidFill>
                <a:latin typeface="Comic Sans MS" pitchFamily="66" charset="0"/>
              </a:rPr>
              <a:t> care a murit, </a:t>
            </a:r>
            <a:r>
              <a:rPr lang="ro-RO" sz="1400" b="1" dirty="0" err="1">
                <a:solidFill>
                  <a:schemeClr val="bg2">
                    <a:lumMod val="50000"/>
                  </a:schemeClr>
                </a:solidFill>
                <a:latin typeface="Comic Sans MS" pitchFamily="66" charset="0"/>
              </a:rPr>
              <a:t>neavand</a:t>
            </a:r>
            <a:r>
              <a:rPr lang="ro-RO" sz="1400" b="1" dirty="0">
                <a:solidFill>
                  <a:schemeClr val="bg2">
                    <a:lumMod val="50000"/>
                  </a:schemeClr>
                </a:solidFill>
                <a:latin typeface="Comic Sans MS" pitchFamily="66" charset="0"/>
              </a:rPr>
              <a:t> </a:t>
            </a:r>
            <a:r>
              <a:rPr lang="ro-RO" sz="1400" b="1" dirty="0" err="1">
                <a:solidFill>
                  <a:schemeClr val="bg2">
                    <a:lumMod val="50000"/>
                  </a:schemeClr>
                </a:solidFill>
                <a:latin typeface="Comic Sans MS" pitchFamily="66" charset="0"/>
              </a:rPr>
              <a:t>sufiecienta</a:t>
            </a:r>
            <a:r>
              <a:rPr lang="ro-RO" sz="1400" b="1" dirty="0">
                <a:solidFill>
                  <a:schemeClr val="bg2">
                    <a:lumMod val="50000"/>
                  </a:schemeClr>
                </a:solidFill>
                <a:latin typeface="Comic Sans MS" pitchFamily="66" charset="0"/>
              </a:rPr>
              <a:t> masa pentru a exploda intr-o supernova. </a:t>
            </a:r>
            <a:r>
              <a:rPr lang="ro-RO" sz="1400" b="1" dirty="0" err="1">
                <a:solidFill>
                  <a:schemeClr val="bg2">
                    <a:lumMod val="50000"/>
                  </a:schemeClr>
                </a:solidFill>
                <a:latin typeface="Comic Sans MS" pitchFamily="66" charset="0"/>
              </a:rPr>
              <a:t>Marimea</a:t>
            </a:r>
            <a:r>
              <a:rPr lang="ro-RO" sz="1400" b="1" dirty="0">
                <a:solidFill>
                  <a:schemeClr val="bg2">
                    <a:lumMod val="50000"/>
                  </a:schemeClr>
                </a:solidFill>
                <a:latin typeface="Comic Sans MS" pitchFamily="66" charset="0"/>
              </a:rPr>
              <a:t> unei astfel de stele este doar </a:t>
            </a:r>
            <a:r>
              <a:rPr lang="ro-RO" sz="1400" b="1" dirty="0" err="1">
                <a:solidFill>
                  <a:schemeClr val="bg2">
                    <a:lumMod val="50000"/>
                  </a:schemeClr>
                </a:solidFill>
                <a:latin typeface="Comic Sans MS" pitchFamily="66" charset="0"/>
              </a:rPr>
              <a:t>putin</a:t>
            </a:r>
            <a:r>
              <a:rPr lang="ro-RO" sz="1400" b="1" dirty="0">
                <a:solidFill>
                  <a:schemeClr val="bg2">
                    <a:lumMod val="50000"/>
                  </a:schemeClr>
                </a:solidFill>
                <a:latin typeface="Comic Sans MS" pitchFamily="66" charset="0"/>
              </a:rPr>
              <a:t> mai mare </a:t>
            </a:r>
            <a:r>
              <a:rPr lang="ro-RO" sz="1400" b="1" dirty="0" err="1">
                <a:solidFill>
                  <a:schemeClr val="bg2">
                    <a:lumMod val="50000"/>
                  </a:schemeClr>
                </a:solidFill>
                <a:latin typeface="Comic Sans MS" pitchFamily="66" charset="0"/>
              </a:rPr>
              <a:t>decat</a:t>
            </a:r>
            <a:r>
              <a:rPr lang="ro-RO" sz="1400" b="1" dirty="0">
                <a:solidFill>
                  <a:schemeClr val="bg2">
                    <a:lumMod val="50000"/>
                  </a:schemeClr>
                </a:solidFill>
                <a:latin typeface="Comic Sans MS" pitchFamily="66" charset="0"/>
              </a:rPr>
              <a:t> a </a:t>
            </a:r>
            <a:r>
              <a:rPr lang="ro-RO" sz="1400" b="1" dirty="0" err="1">
                <a:solidFill>
                  <a:schemeClr val="bg2">
                    <a:lumMod val="50000"/>
                  </a:schemeClr>
                </a:solidFill>
                <a:latin typeface="Comic Sans MS" pitchFamily="66" charset="0"/>
              </a:rPr>
              <a:t>Pamantului</a:t>
            </a:r>
            <a:r>
              <a:rPr lang="ro-RO" sz="1400" b="1" dirty="0">
                <a:solidFill>
                  <a:schemeClr val="bg2">
                    <a:lumMod val="50000"/>
                  </a:schemeClr>
                </a:solidFill>
                <a:latin typeface="Comic Sans MS" pitchFamily="66" charset="0"/>
              </a:rPr>
              <a:t>, densitatea fiind </a:t>
            </a:r>
            <a:r>
              <a:rPr lang="ro-RO" sz="1400" b="1" dirty="0" err="1">
                <a:solidFill>
                  <a:schemeClr val="bg2">
                    <a:lumMod val="50000"/>
                  </a:schemeClr>
                </a:solidFill>
                <a:latin typeface="Comic Sans MS" pitchFamily="66" charset="0"/>
              </a:rPr>
              <a:t>insa</a:t>
            </a:r>
            <a:r>
              <a:rPr lang="ro-RO" sz="1400" b="1" dirty="0">
                <a:solidFill>
                  <a:schemeClr val="bg2">
                    <a:lumMod val="50000"/>
                  </a:schemeClr>
                </a:solidFill>
                <a:latin typeface="Comic Sans MS" pitchFamily="66" charset="0"/>
              </a:rPr>
              <a:t> mult mai mare </a:t>
            </a:r>
            <a:r>
              <a:rPr lang="ro-RO" sz="1400" b="1" dirty="0" err="1">
                <a:solidFill>
                  <a:schemeClr val="bg2">
                    <a:lumMod val="50000"/>
                  </a:schemeClr>
                </a:solidFill>
                <a:latin typeface="Comic Sans MS" pitchFamily="66" charset="0"/>
              </a:rPr>
              <a:t>decat</a:t>
            </a:r>
            <a:r>
              <a:rPr lang="ro-RO" sz="1400" b="1" dirty="0">
                <a:solidFill>
                  <a:schemeClr val="bg2">
                    <a:lumMod val="50000"/>
                  </a:schemeClr>
                </a:solidFill>
                <a:latin typeface="Comic Sans MS" pitchFamily="66" charset="0"/>
              </a:rPr>
              <a:t> a </a:t>
            </a:r>
            <a:r>
              <a:rPr lang="ro-RO" sz="1400" b="1" dirty="0" err="1">
                <a:solidFill>
                  <a:schemeClr val="bg2">
                    <a:lumMod val="50000"/>
                  </a:schemeClr>
                </a:solidFill>
                <a:latin typeface="Comic Sans MS" pitchFamily="66" charset="0"/>
              </a:rPr>
              <a:t>oricarui</a:t>
            </a:r>
            <a:r>
              <a:rPr lang="ro-RO" sz="1400" b="1" dirty="0">
                <a:solidFill>
                  <a:schemeClr val="bg2">
                    <a:lumMod val="50000"/>
                  </a:schemeClr>
                </a:solidFill>
                <a:latin typeface="Comic Sans MS" pitchFamily="66" charset="0"/>
              </a:rPr>
              <a:t> material existent pe Terra (mai mult de 1,4 tone/cm</a:t>
            </a:r>
            <a:r>
              <a:rPr lang="ro-RO" sz="1400" b="1" baseline="30000" dirty="0">
                <a:solidFill>
                  <a:schemeClr val="bg2">
                    <a:lumMod val="50000"/>
                  </a:schemeClr>
                </a:solidFill>
                <a:latin typeface="Comic Sans MS" pitchFamily="66" charset="0"/>
              </a:rPr>
              <a:t>3</a:t>
            </a:r>
            <a:r>
              <a:rPr lang="ro-RO" sz="1400" b="1" dirty="0">
                <a:solidFill>
                  <a:schemeClr val="bg2">
                    <a:lumMod val="50000"/>
                  </a:schemeClr>
                </a:solidFill>
                <a:latin typeface="Comic Sans MS" pitchFamily="66" charset="0"/>
              </a:rPr>
              <a:t>). Astfel de stele </a:t>
            </a:r>
            <a:r>
              <a:rPr lang="ro-RO" sz="1400" b="1" dirty="0" err="1">
                <a:solidFill>
                  <a:schemeClr val="bg2">
                    <a:lumMod val="50000"/>
                  </a:schemeClr>
                </a:solidFill>
                <a:latin typeface="Comic Sans MS" pitchFamily="66" charset="0"/>
              </a:rPr>
              <a:t>stralucesc</a:t>
            </a:r>
            <a:r>
              <a:rPr lang="ro-RO" sz="1400" b="1" dirty="0">
                <a:solidFill>
                  <a:schemeClr val="bg2">
                    <a:lumMod val="50000"/>
                  </a:schemeClr>
                </a:solidFill>
                <a:latin typeface="Comic Sans MS" pitchFamily="66" charset="0"/>
              </a:rPr>
              <a:t> foarte slab in interiorul unei nebuloase, in final </a:t>
            </a:r>
            <a:r>
              <a:rPr lang="ro-RO" sz="1400" b="1" dirty="0" err="1">
                <a:solidFill>
                  <a:schemeClr val="bg2">
                    <a:lumMod val="50000"/>
                  </a:schemeClr>
                </a:solidFill>
                <a:latin typeface="Comic Sans MS" pitchFamily="66" charset="0"/>
              </a:rPr>
              <a:t>stingandu-se</a:t>
            </a:r>
            <a:r>
              <a:rPr lang="ro-RO" sz="1400" b="1" dirty="0">
                <a:solidFill>
                  <a:schemeClr val="bg2">
                    <a:lumMod val="50000"/>
                  </a:schemeClr>
                </a:solidFill>
                <a:latin typeface="Comic Sans MS" pitchFamily="66" charset="0"/>
              </a:rPr>
              <a:t> complet.</a:t>
            </a:r>
            <a:r>
              <a:rPr lang="ro-RO" b="1" dirty="0">
                <a:solidFill>
                  <a:schemeClr val="bg2">
                    <a:lumMod val="50000"/>
                  </a:schemeClr>
                </a:solidFill>
                <a:latin typeface="Comic Sans MS" pitchFamily="66" charset="0"/>
                <a:cs typeface="+mn-cs"/>
              </a:rPr>
              <a:t> O stea </a:t>
            </a:r>
            <a:r>
              <a:rPr lang="ro-RO" b="1" dirty="0" err="1">
                <a:solidFill>
                  <a:schemeClr val="bg2">
                    <a:lumMod val="50000"/>
                  </a:schemeClr>
                </a:solidFill>
                <a:latin typeface="Comic Sans MS" pitchFamily="66" charset="0"/>
                <a:cs typeface="+mn-cs"/>
              </a:rPr>
              <a:t>isi</a:t>
            </a:r>
            <a:r>
              <a:rPr lang="ro-RO" b="1" dirty="0">
                <a:solidFill>
                  <a:schemeClr val="bg2">
                    <a:lumMod val="50000"/>
                  </a:schemeClr>
                </a:solidFill>
                <a:latin typeface="Comic Sans MS" pitchFamily="66" charset="0"/>
                <a:cs typeface="+mn-cs"/>
              </a:rPr>
              <a:t> poate schimba caracteristicile, astfel </a:t>
            </a:r>
            <a:r>
              <a:rPr lang="ro-RO" b="1" dirty="0" err="1">
                <a:solidFill>
                  <a:schemeClr val="bg2">
                    <a:lumMod val="50000"/>
                  </a:schemeClr>
                </a:solidFill>
                <a:latin typeface="Comic Sans MS" pitchFamily="66" charset="0"/>
                <a:cs typeface="+mn-cs"/>
              </a:rPr>
              <a:t>incat</a:t>
            </a:r>
            <a:r>
              <a:rPr lang="ro-RO" b="1" dirty="0">
                <a:solidFill>
                  <a:schemeClr val="bg2">
                    <a:lumMod val="50000"/>
                  </a:schemeClr>
                </a:solidFill>
                <a:latin typeface="Comic Sans MS" pitchFamily="66" charset="0"/>
                <a:cs typeface="+mn-cs"/>
              </a:rPr>
              <a:t> poate face parte din mai multe categorii pe parcursul </a:t>
            </a:r>
            <a:r>
              <a:rPr lang="ro-RO" b="1" dirty="0" err="1">
                <a:solidFill>
                  <a:schemeClr val="bg2">
                    <a:lumMod val="50000"/>
                  </a:schemeClr>
                </a:solidFill>
                <a:latin typeface="Comic Sans MS" pitchFamily="66" charset="0"/>
                <a:cs typeface="+mn-cs"/>
              </a:rPr>
              <a:t>vietii</a:t>
            </a:r>
            <a:r>
              <a:rPr lang="ro-RO" b="1" dirty="0">
                <a:solidFill>
                  <a:schemeClr val="bg2">
                    <a:lumMod val="50000"/>
                  </a:schemeClr>
                </a:solidFill>
                <a:latin typeface="Comic Sans MS" pitchFamily="66" charset="0"/>
                <a:cs typeface="+mn-cs"/>
              </a:rPr>
              <a:t> ei.</a:t>
            </a:r>
          </a:p>
          <a:p>
            <a:pPr algn="just" eaLnBrk="0" hangingPunct="0">
              <a:buFontTx/>
              <a:buChar char="•"/>
              <a:defRPr/>
            </a:pPr>
            <a:endParaRPr lang="ro-RO" dirty="0"/>
          </a:p>
        </p:txBody>
      </p:sp>
      <p:pic>
        <p:nvPicPr>
          <p:cNvPr id="98307" name="Imagine 3" descr="stea caz.jpg"/>
          <p:cNvPicPr>
            <a:picLocks noChangeAspect="1"/>
          </p:cNvPicPr>
          <p:nvPr/>
        </p:nvPicPr>
        <p:blipFill>
          <a:blip r:embed="rId3" cstate="print"/>
          <a:srcRect/>
          <a:stretch>
            <a:fillRect/>
          </a:stretch>
        </p:blipFill>
        <p:spPr bwMode="auto">
          <a:xfrm>
            <a:off x="2643188" y="3286125"/>
            <a:ext cx="3714750" cy="2686050"/>
          </a:xfrm>
          <a:prstGeom prst="rect">
            <a:avLst/>
          </a:prstGeom>
          <a:noFill/>
          <a:ln w="9525">
            <a:noFill/>
            <a:miter lim="800000"/>
            <a:headEnd/>
            <a:tailEnd/>
          </a:ln>
        </p:spPr>
      </p:pic>
    </p:spTree>
  </p:cSld>
  <p:clrMapOvr>
    <a:masterClrMapping/>
  </p:clrMapOvr>
  <p:transition spd="slow">
    <p:pull dir="d"/>
    <p:sndAc>
      <p:stSnd>
        <p:snd r:embed="rId2" name="chimes.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428604"/>
            <a:ext cx="3400420" cy="642942"/>
          </a:xfrm>
        </p:spPr>
        <p:txBody>
          <a:bodyPr>
            <a:normAutofit fontScale="90000"/>
          </a:bodyPr>
          <a:lstStyle/>
          <a:p>
            <a:pPr fontAlgn="auto">
              <a:spcAft>
                <a:spcPts val="0"/>
              </a:spcAft>
              <a:defRPr/>
            </a:pPr>
            <a:r>
              <a:rPr lang="en-US" dirty="0" err="1" smtClean="0"/>
              <a:t>Viteza</a:t>
            </a:r>
            <a:r>
              <a:rPr lang="en-US" dirty="0" smtClean="0"/>
              <a:t> </a:t>
            </a:r>
            <a:r>
              <a:rPr lang="en-US" dirty="0" err="1" smtClean="0"/>
              <a:t>luminii</a:t>
            </a:r>
            <a:r>
              <a:rPr lang="en-US" dirty="0" smtClean="0"/>
              <a:t/>
            </a:r>
            <a:br>
              <a:rPr lang="en-US" dirty="0" smtClean="0"/>
            </a:br>
            <a:endParaRPr lang="ro-RO" dirty="0"/>
          </a:p>
        </p:txBody>
      </p:sp>
      <p:sp>
        <p:nvSpPr>
          <p:cNvPr id="99331" name="Dreptunghi 2"/>
          <p:cNvSpPr>
            <a:spLocks noChangeArrowheads="1"/>
          </p:cNvSpPr>
          <p:nvPr/>
        </p:nvSpPr>
        <p:spPr bwMode="auto">
          <a:xfrm>
            <a:off x="0" y="1000125"/>
            <a:ext cx="9144000" cy="4524375"/>
          </a:xfrm>
          <a:prstGeom prst="rect">
            <a:avLst/>
          </a:prstGeom>
          <a:noFill/>
          <a:ln w="9525">
            <a:noFill/>
            <a:miter lim="800000"/>
            <a:headEnd/>
            <a:tailEnd/>
          </a:ln>
        </p:spPr>
        <p:txBody>
          <a:bodyPr>
            <a:spAutoFit/>
          </a:bodyPr>
          <a:lstStyle/>
          <a:p>
            <a:r>
              <a:rPr lang="vi-VN" b="1">
                <a:latin typeface="Tahoma" pitchFamily="34" charset="0"/>
              </a:rPr>
              <a:t>Viteza </a:t>
            </a:r>
            <a:r>
              <a:rPr lang="vi-VN" b="1">
                <a:latin typeface="Tahoma" pitchFamily="34" charset="0"/>
                <a:hlinkClick r:id="rId3" action="ppaction://hlinkfile" tooltip="Lumina"/>
              </a:rPr>
              <a:t>luminii</a:t>
            </a:r>
            <a:r>
              <a:rPr lang="vi-VN" b="1">
                <a:latin typeface="Tahoma" pitchFamily="34" charset="0"/>
              </a:rPr>
              <a:t> în vid</a:t>
            </a:r>
            <a:r>
              <a:rPr lang="vi-VN">
                <a:latin typeface="Tahoma" pitchFamily="34" charset="0"/>
              </a:rPr>
              <a:t> este o importantă constantă fizică universală; conform cunoștintelor pe care le avem în prezent, este viteza de propagare a luminii în </a:t>
            </a:r>
            <a:r>
              <a:rPr lang="vi-VN">
                <a:latin typeface="Tahoma" pitchFamily="34" charset="0"/>
                <a:hlinkClick r:id="rId4" action="ppaction://hlinkfile" tooltip="Vid"/>
              </a:rPr>
              <a:t>vid perfect</a:t>
            </a:r>
            <a:r>
              <a:rPr lang="vi-VN">
                <a:latin typeface="Tahoma" pitchFamily="34" charset="0"/>
              </a:rPr>
              <a:t> - independent de parametri fizici ai luminii cum sunt: </a:t>
            </a:r>
            <a:r>
              <a:rPr lang="vi-VN">
                <a:latin typeface="Tahoma" pitchFamily="34" charset="0"/>
                <a:hlinkClick r:id="rId5" action="ppaction://hlinkfile" tooltip="Culoare"/>
              </a:rPr>
              <a:t>culoarea</a:t>
            </a:r>
            <a:r>
              <a:rPr lang="vi-VN">
                <a:latin typeface="Tahoma" pitchFamily="34" charset="0"/>
              </a:rPr>
              <a:t>, </a:t>
            </a:r>
            <a:r>
              <a:rPr lang="vi-VN">
                <a:latin typeface="Tahoma" pitchFamily="34" charset="0"/>
                <a:hlinkClick r:id="rId6" action="ppaction://hlinkfile" tooltip="Intensitatea luminii — pagină inexistentă"/>
              </a:rPr>
              <a:t>intensitatea</a:t>
            </a:r>
            <a:r>
              <a:rPr lang="vi-VN">
                <a:latin typeface="Tahoma" pitchFamily="34" charset="0"/>
              </a:rPr>
              <a:t>, </a:t>
            </a:r>
            <a:r>
              <a:rPr lang="vi-VN">
                <a:latin typeface="Tahoma" pitchFamily="34" charset="0"/>
                <a:hlinkClick r:id="rId7" action="ppaction://hlinkfile" tooltip="Direcție de propagare — pagină inexistentă"/>
              </a:rPr>
              <a:t>direcția</a:t>
            </a:r>
            <a:r>
              <a:rPr lang="vi-VN">
                <a:latin typeface="Tahoma" pitchFamily="34" charset="0"/>
              </a:rPr>
              <a:t>, </a:t>
            </a:r>
            <a:r>
              <a:rPr lang="vi-VN">
                <a:latin typeface="Tahoma" pitchFamily="34" charset="0"/>
                <a:hlinkClick r:id="rId8" action="ppaction://hlinkfile" tooltip="Lumină polarizată — pagină inexistentă"/>
              </a:rPr>
              <a:t>polarizarea</a:t>
            </a:r>
            <a:r>
              <a:rPr lang="vi-VN">
                <a:latin typeface="Tahoma" pitchFamily="34" charset="0"/>
              </a:rPr>
              <a:t> sau durata propagării. Această caracteristică este proprie nu numai luminii din spectrul vizibil, ea este valabilă tuturor radiațiilor de natură electromagnetică cum sunt: </a:t>
            </a:r>
            <a:r>
              <a:rPr lang="vi-VN">
                <a:latin typeface="Tahoma" pitchFamily="34" charset="0"/>
                <a:hlinkClick r:id="rId9" action="ppaction://hlinkfile" tooltip="Unde radio"/>
              </a:rPr>
              <a:t>undele radio</a:t>
            </a:r>
            <a:r>
              <a:rPr lang="vi-VN">
                <a:latin typeface="Tahoma" pitchFamily="34" charset="0"/>
              </a:rPr>
              <a:t>, </a:t>
            </a:r>
            <a:r>
              <a:rPr lang="vi-VN">
                <a:latin typeface="Tahoma" pitchFamily="34" charset="0"/>
                <a:hlinkClick r:id="rId10" action="ppaction://hlinkfile" tooltip="Raze infraroșii — pagină inexistentă"/>
              </a:rPr>
              <a:t>lumina infraroșie</a:t>
            </a:r>
            <a:r>
              <a:rPr lang="vi-VN">
                <a:latin typeface="Tahoma" pitchFamily="34" charset="0"/>
              </a:rPr>
              <a:t> și </a:t>
            </a:r>
            <a:r>
              <a:rPr lang="vi-VN">
                <a:latin typeface="Tahoma" pitchFamily="34" charset="0"/>
                <a:hlinkClick r:id="rId11" action="ppaction://hlinkfile" tooltip="Raze ultraviolete"/>
              </a:rPr>
              <a:t>ultravioletă</a:t>
            </a:r>
            <a:r>
              <a:rPr lang="vi-VN">
                <a:latin typeface="Tahoma" pitchFamily="34" charset="0"/>
              </a:rPr>
              <a:t>, </a:t>
            </a:r>
            <a:r>
              <a:rPr lang="vi-VN">
                <a:latin typeface="Tahoma" pitchFamily="34" charset="0"/>
                <a:hlinkClick r:id="rId12" action="ppaction://hlinkfile" tooltip="Radiație X"/>
              </a:rPr>
              <a:t>radiațiile X</a:t>
            </a:r>
            <a:r>
              <a:rPr lang="vi-VN">
                <a:latin typeface="Tahoma" pitchFamily="34" charset="0"/>
              </a:rPr>
              <a:t> și </a:t>
            </a:r>
            <a:r>
              <a:rPr lang="vi-VN">
                <a:latin typeface="Tahoma" pitchFamily="34" charset="0"/>
                <a:hlinkClick r:id="rId13" action="ppaction://hlinkfile" tooltip="Radiație gamma"/>
              </a:rPr>
              <a:t>Gamma</a:t>
            </a:r>
            <a:r>
              <a:rPr lang="vi-VN">
                <a:latin typeface="Tahoma" pitchFamily="34" charset="0"/>
              </a:rPr>
              <a:t>. Viteza luminii în vid, conform </a:t>
            </a:r>
            <a:r>
              <a:rPr lang="vi-VN">
                <a:latin typeface="Tahoma" pitchFamily="34" charset="0"/>
                <a:hlinkClick r:id="rId14" action="ppaction://hlinkfile" tooltip="Teoria relativității restrânse"/>
              </a:rPr>
              <a:t>teoriei relativității restrânse</a:t>
            </a:r>
            <a:r>
              <a:rPr lang="vi-VN" baseline="30000">
                <a:latin typeface="Tahoma" pitchFamily="34" charset="0"/>
                <a:hlinkClick r:id="rId15" action="ppaction://hlinkfile"/>
              </a:rPr>
              <a:t>[1]</a:t>
            </a:r>
            <a:r>
              <a:rPr lang="vi-VN">
                <a:latin typeface="Tahoma" pitchFamily="34" charset="0"/>
              </a:rPr>
              <a:t> al lui </a:t>
            </a:r>
            <a:r>
              <a:rPr lang="vi-VN">
                <a:latin typeface="Tahoma" pitchFamily="34" charset="0"/>
                <a:hlinkClick r:id="rId16" action="ppaction://hlinkfile" tooltip="Albert Einstein"/>
              </a:rPr>
              <a:t>Einstein</a:t>
            </a:r>
            <a:r>
              <a:rPr lang="vi-VN">
                <a:latin typeface="Tahoma" pitchFamily="34" charset="0"/>
              </a:rPr>
              <a:t> reprezintă valoarea limită a vitezei pe care o poate atinge un corp, indiferent de mediul în care se propagă</a:t>
            </a:r>
            <a:r>
              <a:rPr lang="vi-VN" baseline="30000">
                <a:latin typeface="Tahoma" pitchFamily="34" charset="0"/>
                <a:hlinkClick r:id="rId17" action="ppaction://hlinkfile"/>
              </a:rPr>
              <a:t>[2]</a:t>
            </a:r>
            <a:r>
              <a:rPr lang="vi-VN">
                <a:latin typeface="Tahoma" pitchFamily="34" charset="0"/>
              </a:rPr>
              <a:t>. Valoarea sa, exprimată în unități din </a:t>
            </a:r>
            <a:r>
              <a:rPr lang="vi-VN">
                <a:latin typeface="Tahoma" pitchFamily="34" charset="0"/>
                <a:hlinkClick r:id="rId18" action="ppaction://hlinkfile" tooltip="Sistemul Internațional"/>
              </a:rPr>
              <a:t>Sistemul Internațional</a:t>
            </a:r>
            <a:r>
              <a:rPr lang="vi-VN">
                <a:latin typeface="Tahoma" pitchFamily="34" charset="0"/>
              </a:rPr>
              <a:t>, este de </a:t>
            </a:r>
            <a:r>
              <a:rPr lang="vi-VN" b="1">
                <a:latin typeface="Tahoma" pitchFamily="34" charset="0"/>
              </a:rPr>
              <a:t>299.792.458 m/s</a:t>
            </a:r>
            <a:r>
              <a:rPr lang="vi-VN">
                <a:latin typeface="Tahoma" pitchFamily="34" charset="0"/>
              </a:rPr>
              <a:t> (metri pe secundă)</a:t>
            </a:r>
            <a:r>
              <a:rPr lang="vi-VN" baseline="30000">
                <a:latin typeface="Tahoma" pitchFamily="34" charset="0"/>
                <a:hlinkClick r:id="rId19" action="ppaction://hlinkfile"/>
              </a:rPr>
              <a:t>[3]</a:t>
            </a:r>
            <a:r>
              <a:rPr lang="vi-VN">
                <a:latin typeface="Tahoma" pitchFamily="34" charset="0"/>
              </a:rPr>
              <a:t>. Determinări experimentale de mare precizie au demonstrat stabilitatea foarte mare a valorii vitezei luminii în vid: măsurătorile de laborator au arătat că variația vitezei de propagare pentru raze de lumină de culori (</a:t>
            </a:r>
            <a:r>
              <a:rPr lang="vi-VN">
                <a:latin typeface="Tahoma" pitchFamily="34" charset="0"/>
                <a:hlinkClick r:id="rId20" action="ppaction://hlinkfile" tooltip="Lungime de undă"/>
              </a:rPr>
              <a:t>lungimi de undă</a:t>
            </a:r>
            <a:r>
              <a:rPr lang="vi-VN">
                <a:latin typeface="Tahoma" pitchFamily="34" charset="0"/>
              </a:rPr>
              <a:t>) diferite se încadrează într-o abatere de valori ce reprezintă unu la 10</a:t>
            </a:r>
            <a:r>
              <a:rPr lang="vi-VN" b="1" baseline="30000">
                <a:latin typeface="Tahoma" pitchFamily="34" charset="0"/>
              </a:rPr>
              <a:t>14</a:t>
            </a:r>
            <a:r>
              <a:rPr lang="vi-VN">
                <a:latin typeface="Tahoma" pitchFamily="34" charset="0"/>
              </a:rPr>
              <a:t> parte din valoarea determinată.</a:t>
            </a:r>
            <a:r>
              <a:rPr lang="vi-VN" baseline="30000">
                <a:latin typeface="Tahoma" pitchFamily="34" charset="0"/>
                <a:hlinkClick r:id="rId21" action="ppaction://hlinkfile"/>
              </a:rPr>
              <a:t>[4]</a:t>
            </a:r>
            <a:r>
              <a:rPr lang="vi-VN" baseline="30000">
                <a:latin typeface="Tahoma" pitchFamily="34" charset="0"/>
                <a:hlinkClick r:id="rId22" action="ppaction://hlinkfile"/>
              </a:rPr>
              <a:t>[5]</a:t>
            </a:r>
            <a:endParaRPr lang="vi-VN">
              <a:latin typeface="Tahoma" pitchFamily="34" charset="0"/>
            </a:endParaRPr>
          </a:p>
          <a:p>
            <a:r>
              <a:rPr lang="vi-VN">
                <a:latin typeface="Tahoma" pitchFamily="34" charset="0"/>
              </a:rPr>
              <a:t>Deși simbolul vitezei în fizică este "</a:t>
            </a:r>
            <a:r>
              <a:rPr lang="vi-VN" i="1">
                <a:latin typeface="Tahoma" pitchFamily="34" charset="0"/>
              </a:rPr>
              <a:t>v</a:t>
            </a:r>
            <a:r>
              <a:rPr lang="vi-VN">
                <a:latin typeface="Tahoma" pitchFamily="34" charset="0"/>
              </a:rPr>
              <a:t>," pentru viteza luminii în vid se folosește un simbol consacrat, litera minusculă </a:t>
            </a:r>
            <a:r>
              <a:rPr lang="vi-VN" b="1">
                <a:latin typeface="Tahoma" pitchFamily="34" charset="0"/>
              </a:rPr>
              <a:t>"</a:t>
            </a:r>
            <a:r>
              <a:rPr lang="vi-VN" b="1" i="1">
                <a:latin typeface="Tahoma" pitchFamily="34" charset="0"/>
              </a:rPr>
              <a:t>c</a:t>
            </a:r>
            <a:r>
              <a:rPr lang="vi-VN" b="1">
                <a:latin typeface="Tahoma" pitchFamily="34" charset="0"/>
              </a:rPr>
              <a:t>"</a:t>
            </a:r>
            <a:r>
              <a:rPr lang="vi-VN">
                <a:latin typeface="Tahoma" pitchFamily="34" charset="0"/>
              </a:rPr>
              <a:t>, mai rar </a:t>
            </a:r>
            <a:r>
              <a:rPr lang="vi-VN" b="1">
                <a:latin typeface="Tahoma" pitchFamily="34" charset="0"/>
              </a:rPr>
              <a:t>„</a:t>
            </a:r>
            <a:r>
              <a:rPr lang="vi-VN" b="1" i="1">
                <a:latin typeface="Tahoma" pitchFamily="34" charset="0"/>
              </a:rPr>
              <a:t>c</a:t>
            </a:r>
            <a:r>
              <a:rPr lang="vi-VN" b="1" baseline="-25000">
                <a:latin typeface="Tahoma" pitchFamily="34" charset="0"/>
              </a:rPr>
              <a:t>0</a:t>
            </a:r>
            <a:r>
              <a:rPr lang="vi-VN" b="1">
                <a:latin typeface="Tahoma" pitchFamily="34" charset="0"/>
              </a:rPr>
              <a:t>”</a:t>
            </a:r>
            <a:r>
              <a:rPr lang="vi-VN">
                <a:latin typeface="Tahoma" pitchFamily="34" charset="0"/>
              </a:rPr>
              <a:t>, de la cuvîntul latinesc </a:t>
            </a:r>
            <a:r>
              <a:rPr lang="vi-VN" i="1">
                <a:latin typeface="Tahoma" pitchFamily="34" charset="0"/>
              </a:rPr>
              <a:t>celeritas</a:t>
            </a:r>
            <a:r>
              <a:rPr lang="vi-VN">
                <a:latin typeface="Tahoma" pitchFamily="34" charset="0"/>
              </a:rPr>
              <a:t> (viteză)</a:t>
            </a:r>
            <a:r>
              <a:rPr lang="vi-VN" baseline="30000">
                <a:latin typeface="Tahoma" pitchFamily="34" charset="0"/>
                <a:hlinkClick r:id="rId23" action="ppaction://hlinkfile"/>
              </a:rPr>
              <a:t>[6]</a:t>
            </a:r>
            <a:r>
              <a:rPr lang="vi-VN">
                <a:latin typeface="Tahoma" pitchFamily="34" charset="0"/>
              </a:rPr>
              <a:t>.</a:t>
            </a:r>
          </a:p>
        </p:txBody>
      </p:sp>
    </p:spTree>
  </p:cSld>
  <p:clrMapOvr>
    <a:masterClrMapping/>
  </p:clrMapOvr>
  <p:transition spd="slow">
    <p:wipe dir="u"/>
    <p:sndAc>
      <p:stSnd>
        <p:snd r:embed="rId2" name="chimes.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Dreptunghi 2"/>
          <p:cNvSpPr>
            <a:spLocks noChangeArrowheads="1"/>
          </p:cNvSpPr>
          <p:nvPr/>
        </p:nvSpPr>
        <p:spPr bwMode="auto">
          <a:xfrm>
            <a:off x="928688" y="1500188"/>
            <a:ext cx="7715250" cy="4246562"/>
          </a:xfrm>
          <a:prstGeom prst="rect">
            <a:avLst/>
          </a:prstGeom>
          <a:noFill/>
          <a:ln w="9525">
            <a:noFill/>
            <a:miter lim="800000"/>
            <a:headEnd/>
            <a:tailEnd/>
          </a:ln>
        </p:spPr>
        <p:txBody>
          <a:bodyPr>
            <a:spAutoFit/>
          </a:bodyPr>
          <a:lstStyle/>
          <a:p>
            <a:r>
              <a:rPr lang="vi-VN">
                <a:latin typeface="Times New Roman" pitchFamily="18" charset="0"/>
              </a:rPr>
              <a:t>Lumina se propagă cu viteză atât de mare încât nici un fapt empiric comun nu permite evaluarea sa pe cale obișniută, de-a lungul istoriei au existat polemici științifice și filozofice privind caracterul finit sau infinit al vitezei ei. Viteza de propagare a luminii este de milioane de ori mai mare decât a sunetului, poate înconjura Pământul de aproximativ 7 ori în decursul unei secunde, parcurge distanța de la </a:t>
            </a:r>
            <a:r>
              <a:rPr lang="vi-VN">
                <a:latin typeface="Times New Roman" pitchFamily="18" charset="0"/>
                <a:hlinkClick r:id="rId3" action="ppaction://hlinkfile" tooltip="Pământ"/>
              </a:rPr>
              <a:t>Pământ</a:t>
            </a:r>
            <a:r>
              <a:rPr lang="vi-VN">
                <a:latin typeface="Times New Roman" pitchFamily="18" charset="0"/>
              </a:rPr>
              <a:t> la </a:t>
            </a:r>
            <a:r>
              <a:rPr lang="vi-VN">
                <a:latin typeface="Times New Roman" pitchFamily="18" charset="0"/>
                <a:hlinkClick r:id="rId4" action="ppaction://hlinkfile" tooltip="Lună"/>
              </a:rPr>
              <a:t>Lună</a:t>
            </a:r>
            <a:r>
              <a:rPr lang="vi-VN">
                <a:latin typeface="Times New Roman" pitchFamily="18" charset="0"/>
              </a:rPr>
              <a:t> în mai puțin de 1,3 secunde. Pentru a fi posibilă măsurarea cu suficientă precizie a valorii vitezei luminii a fost nevoie de tehnici speciale care au evoluat odată cu dezvoltarea diferitelor ramuri ale fizicii.Prima determinare experimentală a valorii vitezei luminii, după nenumărate încercări eșuate a fost făcută de către </a:t>
            </a:r>
            <a:r>
              <a:rPr lang="vi-VN">
                <a:latin typeface="Times New Roman" pitchFamily="18" charset="0"/>
                <a:hlinkClick r:id="rId5" action="ppaction://hlinkfile" tooltip="Ole Rømer"/>
              </a:rPr>
              <a:t>Ole Rømer</a:t>
            </a:r>
            <a:r>
              <a:rPr lang="vi-VN">
                <a:latin typeface="Times New Roman" pitchFamily="18" charset="0"/>
              </a:rPr>
              <a:t> în anul </a:t>
            </a:r>
            <a:r>
              <a:rPr lang="vi-VN">
                <a:latin typeface="Times New Roman" pitchFamily="18" charset="0"/>
                <a:hlinkClick r:id="rId6" action="ppaction://hlinkfile" tooltip="1676"/>
              </a:rPr>
              <a:t>1676</a:t>
            </a:r>
            <a:r>
              <a:rPr lang="vi-VN">
                <a:latin typeface="Times New Roman" pitchFamily="18" charset="0"/>
              </a:rPr>
              <a:t>. Începând cu secolul al XX-lea performanțele determinărilor experimentale s-au îmbunătățit atât de mult încât au permis cunoașterea valorii ei cu o eroare relativă de 3,34x10</a:t>
            </a:r>
            <a:r>
              <a:rPr lang="vi-VN" b="1" baseline="30000">
                <a:latin typeface="Times New Roman" pitchFamily="18" charset="0"/>
              </a:rPr>
              <a:t>-7</a:t>
            </a:r>
            <a:r>
              <a:rPr lang="vi-VN">
                <a:latin typeface="Times New Roman" pitchFamily="18" charset="0"/>
              </a:rPr>
              <a:t>%, această precizie, extrem de mare a condus la redefinirea etalonului unității de lungime, metrul, printr-o nouă definiție, bazată pe </a:t>
            </a:r>
            <a:r>
              <a:rPr lang="vi-VN">
                <a:latin typeface="Times New Roman" pitchFamily="18" charset="0"/>
                <a:hlinkClick r:id="rId7" action="ppaction://hlinkfile"/>
              </a:rPr>
              <a:t>„valoarea exactă”</a:t>
            </a:r>
            <a:r>
              <a:rPr lang="vi-VN">
                <a:latin typeface="Times New Roman" pitchFamily="18" charset="0"/>
              </a:rPr>
              <a:t> a vitezei luminii în vid adoptată prin convenție.</a:t>
            </a:r>
          </a:p>
        </p:txBody>
      </p:sp>
    </p:spTree>
  </p:cSld>
  <p:clrMapOvr>
    <a:masterClrMapping/>
  </p:clrMapOvr>
  <p:transition spd="slow">
    <p:zoom/>
    <p:sndAc>
      <p:stSnd>
        <p:snd r:embed="rId2" name="chimes.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Dreptunghi 1"/>
          <p:cNvSpPr>
            <a:spLocks noChangeArrowheads="1"/>
          </p:cNvSpPr>
          <p:nvPr/>
        </p:nvSpPr>
        <p:spPr bwMode="auto">
          <a:xfrm>
            <a:off x="285750" y="357188"/>
            <a:ext cx="8858250" cy="1754187"/>
          </a:xfrm>
          <a:prstGeom prst="rect">
            <a:avLst/>
          </a:prstGeom>
          <a:noFill/>
          <a:ln w="9525">
            <a:noFill/>
            <a:miter lim="800000"/>
            <a:headEnd/>
            <a:tailEnd/>
          </a:ln>
        </p:spPr>
        <p:txBody>
          <a:bodyPr>
            <a:spAutoFit/>
          </a:bodyPr>
          <a:lstStyle/>
          <a:p>
            <a:r>
              <a:rPr lang="vi-VN">
                <a:latin typeface="Times New Roman" pitchFamily="18" charset="0"/>
              </a:rPr>
              <a:t>Valoarea vitezei de propagare a luminii în orice mediu material transparent este mai mică decât valoarea vitezei luminii în vid. Ea depinde de caracteristicile electrice și magnetice ale mediului în care se deplasează și nu se modifică pentru un mediu material transparent, </a:t>
            </a:r>
            <a:r>
              <a:rPr lang="vi-VN">
                <a:latin typeface="Times New Roman" pitchFamily="18" charset="0"/>
                <a:hlinkClick r:id="rId3" action="ppaction://hlinkfile" tooltip="Mediu omogen"/>
              </a:rPr>
              <a:t>omogen</a:t>
            </a:r>
            <a:r>
              <a:rPr lang="vi-VN">
                <a:latin typeface="Times New Roman" pitchFamily="18" charset="0"/>
              </a:rPr>
              <a:t> și </a:t>
            </a:r>
            <a:r>
              <a:rPr lang="vi-VN">
                <a:latin typeface="Times New Roman" pitchFamily="18" charset="0"/>
                <a:hlinkClick r:id="rId4" action="ppaction://hlinkfile" tooltip="Mediu izotrop — pagină inexistentă"/>
              </a:rPr>
              <a:t>izotrop</a:t>
            </a:r>
            <a:r>
              <a:rPr lang="vi-VN">
                <a:latin typeface="Times New Roman" pitchFamily="18" charset="0"/>
              </a:rPr>
              <a:t>. La trecerea luminii dintr-un mediu transparent, omogen și izotrop într-un alt mediu are loc modificarea vitezei, concomitent cu schimbarea direcției de propagare, fenomen cunoscut în optica geometrică sub denumirea de </a:t>
            </a:r>
            <a:r>
              <a:rPr lang="vi-VN">
                <a:latin typeface="Times New Roman" pitchFamily="18" charset="0"/>
                <a:hlinkClick r:id="rId5" action="ppaction://hlinkfile" tooltip="Refracția luminii — pagină inexistentă"/>
              </a:rPr>
              <a:t>refracție</a:t>
            </a:r>
            <a:endParaRPr lang="vi-VN">
              <a:latin typeface="Times New Roman" pitchFamily="18" charset="0"/>
            </a:endParaRPr>
          </a:p>
        </p:txBody>
      </p:sp>
      <p:pic>
        <p:nvPicPr>
          <p:cNvPr id="101379" name="Imagine 2" descr="viteza luminii.jpg"/>
          <p:cNvPicPr>
            <a:picLocks noChangeAspect="1"/>
          </p:cNvPicPr>
          <p:nvPr/>
        </p:nvPicPr>
        <p:blipFill>
          <a:blip r:embed="rId6" cstate="print"/>
          <a:srcRect/>
          <a:stretch>
            <a:fillRect/>
          </a:stretch>
        </p:blipFill>
        <p:spPr bwMode="auto">
          <a:xfrm>
            <a:off x="2071688" y="3048000"/>
            <a:ext cx="6572250" cy="2809875"/>
          </a:xfrm>
          <a:prstGeom prst="rect">
            <a:avLst/>
          </a:prstGeom>
          <a:noFill/>
          <a:ln w="9525">
            <a:noFill/>
            <a:miter lim="800000"/>
            <a:headEnd/>
            <a:tailEnd/>
          </a:ln>
        </p:spPr>
      </p:pic>
    </p:spTree>
  </p:cSld>
  <p:clrMapOvr>
    <a:masterClrMapping/>
  </p:clrMapOvr>
  <p:transition spd="slow">
    <p:newsflash/>
    <p:sndAc>
      <p:stSnd>
        <p:snd r:embed="rId2" name="chimes.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Dreptunghi 1"/>
          <p:cNvSpPr>
            <a:spLocks noChangeArrowheads="1"/>
          </p:cNvSpPr>
          <p:nvPr/>
        </p:nvSpPr>
        <p:spPr bwMode="auto">
          <a:xfrm>
            <a:off x="1214438" y="1071563"/>
            <a:ext cx="6643687" cy="4800600"/>
          </a:xfrm>
          <a:prstGeom prst="rect">
            <a:avLst/>
          </a:prstGeom>
          <a:noFill/>
          <a:ln w="9525">
            <a:noFill/>
            <a:miter lim="800000"/>
            <a:headEnd/>
            <a:tailEnd/>
          </a:ln>
        </p:spPr>
        <p:txBody>
          <a:bodyPr>
            <a:spAutoFit/>
          </a:bodyPr>
          <a:lstStyle/>
          <a:p>
            <a:r>
              <a:rPr lang="vi-VN">
                <a:latin typeface="Times New Roman" pitchFamily="18" charset="0"/>
              </a:rPr>
              <a:t>Lumina se propagă cu o viteză atât de mare încăt nici o experiență obișnuită din viața de toate zilele nu sugerează ideea că semnalele luminoase nu se propagă cu viteză infinită.Din cele mai vechi timpuri, intuiția oamenilor a condus la ideea că lumina se propagă instantaneu.Totuși, odată cu dezvoltarea metodelor de măsurare și apariția unor noi modele ce descriau natura, în epoca renașterii se punea tot mai frecvent întrebarea :„cât de repede se propagă lumina?”. </a:t>
            </a:r>
            <a:r>
              <a:rPr lang="vi-VN">
                <a:latin typeface="Times New Roman" pitchFamily="18" charset="0"/>
                <a:hlinkClick r:id="rId3" action="ppaction://hlinkfile" tooltip="Galileo Galilei"/>
              </a:rPr>
              <a:t>Galileo Galilei</a:t>
            </a:r>
            <a:r>
              <a:rPr lang="vi-VN">
                <a:latin typeface="Times New Roman" pitchFamily="18" charset="0"/>
              </a:rPr>
              <a:t> a fost cel care a ridicat cel mai tranșant această problemă, în prima jumătate a </a:t>
            </a:r>
            <a:r>
              <a:rPr lang="vi-VN">
                <a:latin typeface="Times New Roman" pitchFamily="18" charset="0"/>
                <a:hlinkClick r:id="rId4" action="ppaction://hlinkfile" tooltip="Secolul al XVII-lea"/>
              </a:rPr>
              <a:t>secolului al XVII-lea</a:t>
            </a:r>
            <a:r>
              <a:rPr lang="vi-VN">
                <a:latin typeface="Times New Roman" pitchFamily="18" charset="0"/>
              </a:rPr>
              <a:t>, a încercat să determine viteza luminii, mai întâi pe cale experimentală (în jurul anului 1620), apoi a teoretizat problema metodei de determinare.În lucrarea sa fundamentală „Dialogo dei massimi sistemi del mondo” (Dialog despre cele două sisteme principale ale lumii), apărută pentru prima oară la </a:t>
            </a:r>
            <a:r>
              <a:rPr lang="vi-VN">
                <a:latin typeface="Times New Roman" pitchFamily="18" charset="0"/>
                <a:hlinkClick r:id="rId5" action="ppaction://hlinkfile" tooltip="Florența"/>
              </a:rPr>
              <a:t>Florența</a:t>
            </a:r>
            <a:r>
              <a:rPr lang="vi-VN">
                <a:latin typeface="Times New Roman" pitchFamily="18" charset="0"/>
              </a:rPr>
              <a:t> în anul </a:t>
            </a:r>
            <a:r>
              <a:rPr lang="vi-VN">
                <a:latin typeface="Times New Roman" pitchFamily="18" charset="0"/>
                <a:hlinkClick r:id="rId6" action="ppaction://hlinkfile" tooltip="1632"/>
              </a:rPr>
              <a:t>1632</a:t>
            </a:r>
            <a:r>
              <a:rPr lang="vi-VN">
                <a:latin typeface="Times New Roman" pitchFamily="18" charset="0"/>
              </a:rPr>
              <a:t>, și publicată șase ani mai târziu în </a:t>
            </a:r>
            <a:r>
              <a:rPr lang="vi-VN">
                <a:latin typeface="Times New Roman" pitchFamily="18" charset="0"/>
                <a:hlinkClick r:id="rId7" action="ppaction://hlinkfile" tooltip="Olanda"/>
              </a:rPr>
              <a:t>Olanda</a:t>
            </a:r>
            <a:r>
              <a:rPr lang="vi-VN">
                <a:latin typeface="Times New Roman" pitchFamily="18" charset="0"/>
              </a:rPr>
              <a:t>, scrisă sub forma unui dialog imaginar dintre trei persoane fictive care se numesc Sagredo, Salviati și Simplicio, descrie următorul raționament sub forma unei discuții:</a:t>
            </a:r>
            <a:endParaRPr lang="ro-RO">
              <a:latin typeface="Constantia" pitchFamily="18" charset="0"/>
            </a:endParaRPr>
          </a:p>
        </p:txBody>
      </p:sp>
    </p:spTree>
  </p:cSld>
  <p:clrMapOvr>
    <a:masterClrMapping/>
  </p:clrMapOvr>
  <p:transition spd="slow">
    <p:split orient="vert"/>
    <p:sndAc>
      <p:stSnd>
        <p:snd r:embed="rId2" name="chimes.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Dreptunghi 1"/>
          <p:cNvSpPr>
            <a:spLocks noChangeArrowheads="1"/>
          </p:cNvSpPr>
          <p:nvPr/>
        </p:nvSpPr>
        <p:spPr bwMode="auto">
          <a:xfrm>
            <a:off x="500063" y="642938"/>
            <a:ext cx="8286750" cy="5078412"/>
          </a:xfrm>
          <a:prstGeom prst="rect">
            <a:avLst/>
          </a:prstGeom>
          <a:noFill/>
          <a:ln w="9525">
            <a:noFill/>
            <a:miter lim="800000"/>
            <a:headEnd/>
            <a:tailEnd/>
          </a:ln>
        </p:spPr>
        <p:txBody>
          <a:bodyPr>
            <a:spAutoFit/>
          </a:bodyPr>
          <a:lstStyle/>
          <a:p>
            <a:r>
              <a:rPr lang="vi-VN" b="1">
                <a:latin typeface="Times New Roman" pitchFamily="18" charset="0"/>
              </a:rPr>
              <a:t>Experiența lui Galilei („metoda lanternei și paravanului”)</a:t>
            </a:r>
          </a:p>
          <a:p>
            <a:r>
              <a:rPr lang="vi-VN">
                <a:latin typeface="Times New Roman" pitchFamily="18" charset="0"/>
              </a:rPr>
              <a:t>Galilei și un asistent al său au efectuat experiența descrisă în „Dialog despre cele două sisteme principale ale lumii”, după toate probabilitățile în anul 1620, undeva în apropierea Florenței.Experimentul a constat în următoarea procedură: el și asistentul său se aflau la o oarecare distantă unul față de celălalt, în noapte.Fiecare avea o lanternă (un „felinar”) în mână care putea fi acoperit cu ajutorul unui paravan acționat manual după voie.Galilei a pornit experiența dezobturând felinarul lui.Când lumina a ajuns la asistentul său, acesta a descoperit felinarul lui, lumina căruia a fost observat de către Galilei.Cunoscând cu precizie distanta dintre cei doi, Galilei a încercat să măsoare timpul scurs între momentul descoperirii primului felinar și momentul în care el a observat lumina celui de-al doilea felinar.Prin raportul dintre dublul distanței dintre cei doi și acest interval de timp ar fi trebuit să găsească valoarea vitezei de propagare a luminii în aer.Rezultatul experienței a fost un eșec, din cauza faptului că Galilei nu a putut pune în evidentă o diferență de timp între cele două momente.Se știe astăzi că pentru o distanță de 1 km între cei doi, lumina face un parcurs dus-întors într-un interval de timp de circa 3.3x10</a:t>
            </a:r>
            <a:r>
              <a:rPr lang="vi-VN" baseline="30000">
                <a:latin typeface="Times New Roman" pitchFamily="18" charset="0"/>
              </a:rPr>
              <a:t>-6</a:t>
            </a:r>
            <a:r>
              <a:rPr lang="vi-VN">
                <a:latin typeface="Times New Roman" pitchFamily="18" charset="0"/>
              </a:rPr>
              <a:t> s.Acest interval de timp este cu </a:t>
            </a:r>
            <a:r>
              <a:rPr lang="vi-VN">
                <a:latin typeface="Times New Roman" pitchFamily="18" charset="0"/>
                <a:hlinkClick r:id="rId3" action="ppaction://hlinkfile" tooltip="Ordin de mărime — pagină inexistentă"/>
              </a:rPr>
              <a:t>ordine de mărime</a:t>
            </a:r>
            <a:r>
              <a:rPr lang="vi-VN">
                <a:latin typeface="Times New Roman" pitchFamily="18" charset="0"/>
              </a:rPr>
              <a:t> mai mic decât timpul de reacție uman respectiv precizia ceasurilor obișnuite, motiv pentru care experiența lui Galilei a fost sortit eșecului.</a:t>
            </a:r>
          </a:p>
        </p:txBody>
      </p:sp>
    </p:spTree>
  </p:cSld>
  <p:clrMapOvr>
    <a:masterClrMapping/>
  </p:clrMapOvr>
  <p:transition spd="slow">
    <p:cut/>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reptunghi 3"/>
          <p:cNvSpPr>
            <a:spLocks noChangeArrowheads="1"/>
          </p:cNvSpPr>
          <p:nvPr/>
        </p:nvSpPr>
        <p:spPr bwMode="auto">
          <a:xfrm>
            <a:off x="4214813" y="214313"/>
            <a:ext cx="4572000" cy="3692525"/>
          </a:xfrm>
          <a:prstGeom prst="rect">
            <a:avLst/>
          </a:prstGeom>
          <a:noFill/>
          <a:ln w="9525">
            <a:noFill/>
            <a:miter lim="800000"/>
            <a:headEnd/>
            <a:tailEnd/>
          </a:ln>
        </p:spPr>
        <p:txBody>
          <a:bodyPr>
            <a:spAutoFit/>
          </a:bodyPr>
          <a:lstStyle/>
          <a:p>
            <a:r>
              <a:rPr lang="ro-RO" b="1" u="sng">
                <a:latin typeface="Constantia" pitchFamily="18" charset="0"/>
              </a:rPr>
              <a:t>SOARELE</a:t>
            </a:r>
            <a:r>
              <a:rPr lang="ro-RO" b="1">
                <a:latin typeface="Constantia" pitchFamily="18" charset="0"/>
              </a:rPr>
              <a:t> este centrul sistemului nostru solar. Masa Soarelui este de 750 ori mai mare decat masa adunata a planetelor. Energia solara se obtine prin reactii termo-nucleare transformand hidrogenul in heliu. Soarele este ca oricare din stelele Caii Lactee dar ni se pare asa luminoasa pentru ca se afla aproape de Pamant (149 milioane kilometrii). Soarele este important pentru cercetatorii pamanteni, pentru ca ei pot cerceta reactiile de pe suprafata stelei si proprietatile fizice ale acesteia.</a:t>
            </a:r>
            <a:endParaRPr lang="ro-RO">
              <a:latin typeface="Constantia" pitchFamily="18" charset="0"/>
            </a:endParaRPr>
          </a:p>
        </p:txBody>
      </p:sp>
      <p:pic>
        <p:nvPicPr>
          <p:cNvPr id="6" name="Imagine 5" descr="soare.jpg"/>
          <p:cNvPicPr>
            <a:picLocks noChangeAspect="1"/>
          </p:cNvPicPr>
          <p:nvPr/>
        </p:nvPicPr>
        <p:blipFill>
          <a:blip r:embed="rId3" cstate="print"/>
          <a:stretch>
            <a:fillRect/>
          </a:stretch>
        </p:blipFill>
        <p:spPr>
          <a:xfrm>
            <a:off x="928662" y="3286124"/>
            <a:ext cx="2889252" cy="28892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wipe dir="u"/>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reptunghi 1"/>
          <p:cNvSpPr/>
          <p:nvPr/>
        </p:nvSpPr>
        <p:spPr>
          <a:xfrm>
            <a:off x="500063" y="142875"/>
            <a:ext cx="6357937" cy="3692525"/>
          </a:xfrm>
          <a:prstGeom prst="rect">
            <a:avLst/>
          </a:prstGeom>
        </p:spPr>
        <p:txBody>
          <a:bodyPr>
            <a:spAutoFit/>
          </a:bodyPr>
          <a:lstStyle/>
          <a:p>
            <a:pPr fontAlgn="auto">
              <a:spcBef>
                <a:spcPts val="0"/>
              </a:spcBef>
              <a:spcAft>
                <a:spcPts val="0"/>
              </a:spcAft>
              <a:defRPr/>
            </a:pPr>
            <a:r>
              <a:rPr lang="ro-RO" b="1" dirty="0">
                <a:solidFill>
                  <a:schemeClr val="bg2">
                    <a:lumMod val="50000"/>
                  </a:schemeClr>
                </a:solidFill>
                <a:latin typeface="+mn-lt"/>
                <a:cs typeface="+mn-cs"/>
              </a:rPr>
              <a:t>In interiorul Soarelui densitatea este de 150 ori mai mare </a:t>
            </a:r>
            <a:r>
              <a:rPr lang="ro-RO" b="1" dirty="0" err="1">
                <a:solidFill>
                  <a:schemeClr val="bg2">
                    <a:lumMod val="50000"/>
                  </a:schemeClr>
                </a:solidFill>
                <a:latin typeface="+mn-lt"/>
                <a:cs typeface="+mn-cs"/>
              </a:rPr>
              <a:t>decat</a:t>
            </a:r>
            <a:r>
              <a:rPr lang="ro-RO" b="1" dirty="0">
                <a:solidFill>
                  <a:schemeClr val="bg2">
                    <a:lumMod val="50000"/>
                  </a:schemeClr>
                </a:solidFill>
                <a:latin typeface="+mn-lt"/>
                <a:cs typeface="+mn-cs"/>
              </a:rPr>
              <a:t> densitatea apei. Daca nucleu ar fi rece straturile exterioare s-ar </a:t>
            </a:r>
            <a:r>
              <a:rPr lang="ro-RO" b="1" dirty="0" err="1">
                <a:solidFill>
                  <a:schemeClr val="bg2">
                    <a:lumMod val="50000"/>
                  </a:schemeClr>
                </a:solidFill>
                <a:latin typeface="+mn-lt"/>
                <a:cs typeface="+mn-cs"/>
              </a:rPr>
              <a:t>prabusi</a:t>
            </a:r>
            <a:r>
              <a:rPr lang="ro-RO" b="1" dirty="0">
                <a:solidFill>
                  <a:schemeClr val="bg2">
                    <a:lumMod val="50000"/>
                  </a:schemeClr>
                </a:solidFill>
                <a:latin typeface="+mn-lt"/>
                <a:cs typeface="+mn-cs"/>
              </a:rPr>
              <a:t> in nucleu, si s-ar </a:t>
            </a:r>
            <a:r>
              <a:rPr lang="ro-RO" b="1" dirty="0" err="1">
                <a:solidFill>
                  <a:schemeClr val="bg2">
                    <a:lumMod val="50000"/>
                  </a:schemeClr>
                </a:solidFill>
                <a:latin typeface="+mn-lt"/>
                <a:cs typeface="+mn-cs"/>
              </a:rPr>
              <a:t>creea</a:t>
            </a:r>
            <a:r>
              <a:rPr lang="ro-RO" b="1" dirty="0">
                <a:solidFill>
                  <a:schemeClr val="bg2">
                    <a:lumMod val="50000"/>
                  </a:schemeClr>
                </a:solidFill>
                <a:latin typeface="+mn-lt"/>
                <a:cs typeface="+mn-cs"/>
              </a:rPr>
              <a:t> o </a:t>
            </a:r>
            <a:r>
              <a:rPr lang="ro-RO" b="1" dirty="0" err="1">
                <a:solidFill>
                  <a:schemeClr val="bg2">
                    <a:lumMod val="50000"/>
                  </a:schemeClr>
                </a:solidFill>
                <a:latin typeface="+mn-lt"/>
                <a:cs typeface="+mn-cs"/>
              </a:rPr>
              <a:t>formatiune</a:t>
            </a:r>
            <a:r>
              <a:rPr lang="ro-RO" b="1" dirty="0">
                <a:solidFill>
                  <a:schemeClr val="bg2">
                    <a:lumMod val="50000"/>
                  </a:schemeClr>
                </a:solidFill>
                <a:latin typeface="+mn-lt"/>
                <a:cs typeface="+mn-cs"/>
              </a:rPr>
              <a:t> numita “stea de neutroni”. Ca Soarele sa nu se </a:t>
            </a:r>
            <a:r>
              <a:rPr lang="ro-RO" b="1" dirty="0" err="1">
                <a:solidFill>
                  <a:schemeClr val="bg2">
                    <a:lumMod val="50000"/>
                  </a:schemeClr>
                </a:solidFill>
                <a:latin typeface="+mn-lt"/>
                <a:cs typeface="+mn-cs"/>
              </a:rPr>
              <a:t>distruga</a:t>
            </a:r>
            <a:r>
              <a:rPr lang="ro-RO" b="1" dirty="0">
                <a:solidFill>
                  <a:schemeClr val="bg2">
                    <a:lumMod val="50000"/>
                  </a:schemeClr>
                </a:solidFill>
                <a:latin typeface="+mn-lt"/>
                <a:cs typeface="+mn-cs"/>
              </a:rPr>
              <a:t>, in interior trebuie sa fie o temperatura de 150 milioane grade Kelvin. </a:t>
            </a:r>
            <a:r>
              <a:rPr lang="ro-RO" b="1" dirty="0" err="1">
                <a:solidFill>
                  <a:schemeClr val="bg2">
                    <a:lumMod val="50000"/>
                  </a:schemeClr>
                </a:solidFill>
                <a:latin typeface="+mn-lt"/>
                <a:cs typeface="+mn-cs"/>
              </a:rPr>
              <a:t>Desi</a:t>
            </a:r>
            <a:r>
              <a:rPr lang="ro-RO" b="1" dirty="0">
                <a:solidFill>
                  <a:schemeClr val="bg2">
                    <a:lumMod val="50000"/>
                  </a:schemeClr>
                </a:solidFill>
                <a:latin typeface="+mn-lt"/>
                <a:cs typeface="+mn-cs"/>
              </a:rPr>
              <a:t> in nucleu densitatea este de 134 g/cm@3, trebuie sa spunem ca nucleul Soarelui este in stare gazoasa. Soarele este </a:t>
            </a:r>
            <a:r>
              <a:rPr lang="ro-RO" b="1" dirty="0" err="1">
                <a:solidFill>
                  <a:schemeClr val="bg2">
                    <a:lumMod val="50000"/>
                  </a:schemeClr>
                </a:solidFill>
                <a:latin typeface="+mn-lt"/>
                <a:cs typeface="+mn-cs"/>
              </a:rPr>
              <a:t>alcatuit</a:t>
            </a:r>
            <a:r>
              <a:rPr lang="ro-RO" b="1" dirty="0">
                <a:solidFill>
                  <a:schemeClr val="bg2">
                    <a:lumMod val="50000"/>
                  </a:schemeClr>
                </a:solidFill>
                <a:latin typeface="+mn-lt"/>
                <a:cs typeface="+mn-cs"/>
              </a:rPr>
              <a:t>: nucleu, zona </a:t>
            </a:r>
            <a:r>
              <a:rPr lang="ro-RO" b="1" dirty="0" err="1">
                <a:solidFill>
                  <a:schemeClr val="bg2">
                    <a:lumMod val="50000"/>
                  </a:schemeClr>
                </a:solidFill>
                <a:latin typeface="+mn-lt"/>
                <a:cs typeface="+mn-cs"/>
              </a:rPr>
              <a:t>convectionala</a:t>
            </a:r>
            <a:r>
              <a:rPr lang="ro-RO" b="1" dirty="0">
                <a:solidFill>
                  <a:schemeClr val="bg2">
                    <a:lumMod val="50000"/>
                  </a:schemeClr>
                </a:solidFill>
                <a:latin typeface="+mn-lt"/>
                <a:cs typeface="+mn-cs"/>
              </a:rPr>
              <a:t>, fotosfera, cromosfera, coroana solara, protuberanta solara, </a:t>
            </a:r>
            <a:r>
              <a:rPr lang="ro-RO" b="1" dirty="0" err="1">
                <a:solidFill>
                  <a:schemeClr val="bg2">
                    <a:lumMod val="50000"/>
                  </a:schemeClr>
                </a:solidFill>
                <a:latin typeface="+mn-lt"/>
                <a:cs typeface="+mn-cs"/>
              </a:rPr>
              <a:t>vant</a:t>
            </a:r>
            <a:r>
              <a:rPr lang="ro-RO" b="1" dirty="0">
                <a:solidFill>
                  <a:schemeClr val="bg2">
                    <a:lumMod val="50000"/>
                  </a:schemeClr>
                </a:solidFill>
                <a:latin typeface="+mn-lt"/>
                <a:cs typeface="+mn-cs"/>
              </a:rPr>
              <a:t> solar. Raza solara este de 696.000 km., deci de 109 ori raza </a:t>
            </a:r>
            <a:r>
              <a:rPr lang="ro-RO" b="1" dirty="0" err="1">
                <a:solidFill>
                  <a:schemeClr val="bg2">
                    <a:lumMod val="50000"/>
                  </a:schemeClr>
                </a:solidFill>
                <a:latin typeface="+mn-lt"/>
                <a:cs typeface="+mn-cs"/>
              </a:rPr>
              <a:t>Pamantului</a:t>
            </a:r>
            <a:r>
              <a:rPr lang="ro-RO" b="1" dirty="0">
                <a:solidFill>
                  <a:schemeClr val="bg2">
                    <a:lumMod val="50000"/>
                  </a:schemeClr>
                </a:solidFill>
                <a:latin typeface="+mn-lt"/>
                <a:cs typeface="+mn-cs"/>
              </a:rPr>
              <a:t>. </a:t>
            </a:r>
            <a:r>
              <a:rPr lang="ro-RO" b="1" dirty="0" err="1">
                <a:solidFill>
                  <a:schemeClr val="bg2">
                    <a:lumMod val="50000"/>
                  </a:schemeClr>
                </a:solidFill>
                <a:latin typeface="+mn-lt"/>
                <a:cs typeface="+mn-cs"/>
              </a:rPr>
              <a:t>Suprafata</a:t>
            </a:r>
            <a:r>
              <a:rPr lang="ro-RO" b="1" dirty="0">
                <a:solidFill>
                  <a:schemeClr val="bg2">
                    <a:lumMod val="50000"/>
                  </a:schemeClr>
                </a:solidFill>
                <a:latin typeface="+mn-lt"/>
                <a:cs typeface="+mn-cs"/>
              </a:rPr>
              <a:t> este de 6,09 X </a:t>
            </a:r>
            <a:r>
              <a:rPr lang="ro-RO" b="1" u="sng" dirty="0">
                <a:solidFill>
                  <a:schemeClr val="bg2">
                    <a:lumMod val="50000"/>
                  </a:schemeClr>
                </a:solidFill>
                <a:latin typeface="+mn-lt"/>
                <a:cs typeface="+mn-cs"/>
                <a:hlinkClick r:id="rId3"/>
              </a:rPr>
              <a:t>10@12</a:t>
            </a:r>
            <a:r>
              <a:rPr lang="ro-RO" b="1" dirty="0">
                <a:solidFill>
                  <a:schemeClr val="bg2">
                    <a:lumMod val="50000"/>
                  </a:schemeClr>
                </a:solidFill>
                <a:latin typeface="+mn-lt"/>
                <a:cs typeface="+mn-cs"/>
              </a:rPr>
              <a:t> </a:t>
            </a:r>
            <a:r>
              <a:rPr lang="ro-RO" b="1" u="sng" dirty="0">
                <a:solidFill>
                  <a:schemeClr val="bg2">
                    <a:lumMod val="50000"/>
                  </a:schemeClr>
                </a:solidFill>
                <a:latin typeface="+mn-lt"/>
                <a:cs typeface="+mn-cs"/>
                <a:hlinkClick r:id="rId4"/>
              </a:rPr>
              <a:t>km@2</a:t>
            </a:r>
            <a:r>
              <a:rPr lang="ro-RO" b="1" dirty="0">
                <a:solidFill>
                  <a:schemeClr val="bg2">
                    <a:lumMod val="50000"/>
                  </a:schemeClr>
                </a:solidFill>
                <a:latin typeface="+mn-lt"/>
                <a:cs typeface="+mn-cs"/>
              </a:rPr>
              <a:t>, de 11.918 ori </a:t>
            </a:r>
            <a:r>
              <a:rPr lang="ro-RO" b="1" dirty="0" err="1">
                <a:solidFill>
                  <a:schemeClr val="bg2">
                    <a:lumMod val="50000"/>
                  </a:schemeClr>
                </a:solidFill>
                <a:latin typeface="+mn-lt"/>
                <a:cs typeface="+mn-cs"/>
              </a:rPr>
              <a:t>suprafata</a:t>
            </a:r>
            <a:r>
              <a:rPr lang="ro-RO" b="1" dirty="0">
                <a:solidFill>
                  <a:schemeClr val="bg2">
                    <a:lumMod val="50000"/>
                  </a:schemeClr>
                </a:solidFill>
                <a:latin typeface="+mn-lt"/>
                <a:cs typeface="+mn-cs"/>
              </a:rPr>
              <a:t> </a:t>
            </a:r>
            <a:r>
              <a:rPr lang="ro-RO" b="1" dirty="0" err="1">
                <a:solidFill>
                  <a:schemeClr val="bg2">
                    <a:lumMod val="50000"/>
                  </a:schemeClr>
                </a:solidFill>
                <a:latin typeface="+mn-lt"/>
                <a:cs typeface="+mn-cs"/>
              </a:rPr>
              <a:t>Pamantului</a:t>
            </a:r>
            <a:r>
              <a:rPr lang="ro-RO" b="1" dirty="0">
                <a:solidFill>
                  <a:schemeClr val="bg2">
                    <a:lumMod val="50000"/>
                  </a:schemeClr>
                </a:solidFill>
                <a:latin typeface="+mn-lt"/>
                <a:cs typeface="+mn-cs"/>
              </a:rPr>
              <a:t>. </a:t>
            </a:r>
            <a:endParaRPr lang="ro-RO" dirty="0">
              <a:solidFill>
                <a:schemeClr val="bg2">
                  <a:lumMod val="50000"/>
                </a:schemeClr>
              </a:solidFill>
              <a:latin typeface="+mn-lt"/>
              <a:cs typeface="+mn-cs"/>
            </a:endParaRPr>
          </a:p>
        </p:txBody>
      </p:sp>
    </p:spTree>
  </p:cSld>
  <p:clrMapOvr>
    <a:masterClrMapping/>
  </p:clrMapOvr>
  <p:transition spd="slow">
    <p:wipe dir="u"/>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Dreptunghi 2"/>
          <p:cNvSpPr>
            <a:spLocks noChangeArrowheads="1"/>
          </p:cNvSpPr>
          <p:nvPr/>
        </p:nvSpPr>
        <p:spPr bwMode="auto">
          <a:xfrm>
            <a:off x="357188" y="285750"/>
            <a:ext cx="4143375" cy="5354638"/>
          </a:xfrm>
          <a:prstGeom prst="rect">
            <a:avLst/>
          </a:prstGeom>
          <a:noFill/>
          <a:ln w="9525">
            <a:noFill/>
            <a:miter lim="800000"/>
            <a:headEnd/>
            <a:tailEnd/>
          </a:ln>
        </p:spPr>
        <p:txBody>
          <a:bodyPr>
            <a:spAutoFit/>
          </a:bodyPr>
          <a:lstStyle/>
          <a:p>
            <a:r>
              <a:rPr lang="ro-RO" b="1">
                <a:latin typeface="Lucida Sans Unicode" pitchFamily="34" charset="0"/>
              </a:rPr>
              <a:t>MERCUR – dintre planetele ca Pamantul, Mercur este cea mai mica si cea mai apropiata de Soare. In timpul zilei temperaturile de pe Mercur pot atinge 700 K., iar in timpul noptii pot scade pana la 100 K. Presiunea de pe suprafata lui Mercur este de cel mult 1 milibar. O caracteristica specifica lui Mercur este aldeboul, sau capacitatea de a reflecta razele solare. Aldeboul lui Mercur este de 0,12. Pe suprafata lui Mercur se pot observa cratere, brazde, rupesuri si lineamente. Mercur nu are nici un satelit.</a:t>
            </a:r>
            <a:endParaRPr lang="ro-RO">
              <a:latin typeface="Lucida Sans Unicode" pitchFamily="34" charset="0"/>
            </a:endParaRPr>
          </a:p>
          <a:p>
            <a:r>
              <a:rPr lang="ro-RO" b="1">
                <a:latin typeface="Lucida Sans Unicode" pitchFamily="34" charset="0"/>
              </a:rPr>
              <a:t>Diametrul ecuatorial: 4878 km. ;</a:t>
            </a:r>
            <a:endParaRPr lang="ro-RO">
              <a:latin typeface="Lucida Sans Unicode" pitchFamily="34" charset="0"/>
            </a:endParaRPr>
          </a:p>
          <a:p>
            <a:r>
              <a:rPr lang="ro-RO" b="1">
                <a:latin typeface="Lucida Sans Unicode" pitchFamily="34" charset="0"/>
              </a:rPr>
              <a:t>Perioada de rotatie in jurul axei: 59 zile ;</a:t>
            </a:r>
            <a:endParaRPr lang="ro-RO">
              <a:latin typeface="Lucida Sans Unicode" pitchFamily="34" charset="0"/>
            </a:endParaRPr>
          </a:p>
          <a:p>
            <a:r>
              <a:rPr lang="ro-RO" b="1">
                <a:latin typeface="Lucida Sans Unicode" pitchFamily="34" charset="0"/>
              </a:rPr>
              <a:t>Densitatea medie: 5,44 </a:t>
            </a:r>
            <a:r>
              <a:rPr lang="ro-RO" b="1" u="sng">
                <a:latin typeface="Lucida Sans Unicode" pitchFamily="34" charset="0"/>
                <a:hlinkClick r:id="rId3"/>
              </a:rPr>
              <a:t>g/cm@3</a:t>
            </a:r>
            <a:r>
              <a:rPr lang="ro-RO" b="1">
                <a:latin typeface="Lucida Sans Unicode" pitchFamily="34" charset="0"/>
              </a:rPr>
              <a:t> ;</a:t>
            </a:r>
            <a:endParaRPr lang="ro-RO">
              <a:latin typeface="Lucida Sans Unicode" pitchFamily="34" charset="0"/>
            </a:endParaRPr>
          </a:p>
          <a:p>
            <a:r>
              <a:rPr lang="ro-RO" b="1">
                <a:latin typeface="Lucida Sans Unicode" pitchFamily="34" charset="0"/>
              </a:rPr>
              <a:t>Timpul de rotatie in jurul soarelui: 88 zile ;</a:t>
            </a:r>
            <a:endParaRPr lang="ro-RO">
              <a:latin typeface="Lucida Sans Unicode" pitchFamily="34" charset="0"/>
            </a:endParaRPr>
          </a:p>
        </p:txBody>
      </p:sp>
      <p:sp>
        <p:nvSpPr>
          <p:cNvPr id="4" name="Titlu 3"/>
          <p:cNvSpPr>
            <a:spLocks noGrp="1"/>
          </p:cNvSpPr>
          <p:nvPr>
            <p:ph type="title"/>
          </p:nvPr>
        </p:nvSpPr>
        <p:spPr>
          <a:xfrm>
            <a:off x="5357818" y="152400"/>
            <a:ext cx="3328982" cy="1219200"/>
          </a:xfrm>
        </p:spPr>
        <p:txBody>
          <a:bodyPr/>
          <a:lstStyle/>
          <a:p>
            <a:pPr fontAlgn="auto">
              <a:spcAft>
                <a:spcPts val="0"/>
              </a:spcAft>
              <a:defRPr/>
            </a:pPr>
            <a:r>
              <a:rPr lang="en-US" dirty="0" err="1" smtClean="0"/>
              <a:t>Planetele</a:t>
            </a:r>
            <a:endParaRPr lang="ro-RO" dirty="0"/>
          </a:p>
        </p:txBody>
      </p:sp>
      <p:pic>
        <p:nvPicPr>
          <p:cNvPr id="80900" name="Imagine 5" descr="mercur.jpg"/>
          <p:cNvPicPr>
            <a:picLocks noChangeAspect="1"/>
          </p:cNvPicPr>
          <p:nvPr/>
        </p:nvPicPr>
        <p:blipFill>
          <a:blip r:embed="rId4" cstate="print"/>
          <a:srcRect/>
          <a:stretch>
            <a:fillRect/>
          </a:stretch>
        </p:blipFill>
        <p:spPr bwMode="auto">
          <a:xfrm>
            <a:off x="5643563" y="1857375"/>
            <a:ext cx="2857500" cy="2857500"/>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786446" y="274638"/>
            <a:ext cx="2900354" cy="1143000"/>
          </a:xfrm>
        </p:spPr>
        <p:txBody>
          <a:bodyPr/>
          <a:lstStyle/>
          <a:p>
            <a:pPr fontAlgn="auto">
              <a:spcAft>
                <a:spcPts val="0"/>
              </a:spcAft>
              <a:defRPr/>
            </a:pPr>
            <a:r>
              <a:rPr lang="en-US" dirty="0" smtClean="0"/>
              <a:t>VENUS</a:t>
            </a:r>
            <a:endParaRPr lang="ro-RO" dirty="0"/>
          </a:p>
        </p:txBody>
      </p:sp>
      <p:sp>
        <p:nvSpPr>
          <p:cNvPr id="81923" name="Dreptunghi 2"/>
          <p:cNvSpPr>
            <a:spLocks noChangeArrowheads="1"/>
          </p:cNvSpPr>
          <p:nvPr/>
        </p:nvSpPr>
        <p:spPr bwMode="auto">
          <a:xfrm>
            <a:off x="571500" y="285750"/>
            <a:ext cx="4572000" cy="6186488"/>
          </a:xfrm>
          <a:prstGeom prst="rect">
            <a:avLst/>
          </a:prstGeom>
          <a:noFill/>
          <a:ln w="9525">
            <a:noFill/>
            <a:miter lim="800000"/>
            <a:headEnd/>
            <a:tailEnd/>
          </a:ln>
        </p:spPr>
        <p:txBody>
          <a:bodyPr>
            <a:spAutoFit/>
          </a:bodyPr>
          <a:lstStyle/>
          <a:p>
            <a:r>
              <a:rPr lang="ro-RO" b="1">
                <a:latin typeface="Book Antiqua" pitchFamily="18" charset="0"/>
              </a:rPr>
              <a:t>VENUS – pentru ca apartine celor mai stralucitoare corpuri ceresti a fost numita dupa zeita frumusetii la greci. Este de 15 ori mai stralucitoare decat Sirius considerat cea mai stralucitoare stea. Venus se apropie cel mai mult de Pamant, trece la numai 42 milioane km de noi. Atmosfera este alcatuita in majoritate din bioxid de carbon ( 96% ), alte elemente: 3,5% nitrogen, 0,135% aburi de apa si alte gaze. Bioxidul de carbon creaza efectul de sera, deci temperatura este foarte ridicata de aproape 700 K. Presiunea atmosferica este de 90 bari. </a:t>
            </a:r>
            <a:endParaRPr lang="ro-RO">
              <a:latin typeface="Book Antiqua" pitchFamily="18" charset="0"/>
            </a:endParaRPr>
          </a:p>
          <a:p>
            <a:r>
              <a:rPr lang="ro-RO" b="1">
                <a:latin typeface="Book Antiqua" pitchFamily="18" charset="0"/>
              </a:rPr>
              <a:t>Diametrul ecuatorial: 12.104 km ;</a:t>
            </a:r>
            <a:endParaRPr lang="ro-RO">
              <a:latin typeface="Book Antiqua" pitchFamily="18" charset="0"/>
            </a:endParaRPr>
          </a:p>
          <a:p>
            <a:r>
              <a:rPr lang="ro-RO" b="1">
                <a:latin typeface="Book Antiqua" pitchFamily="18" charset="0"/>
              </a:rPr>
              <a:t>Perioada de rotatie in jurul axei: 243 zile ;</a:t>
            </a:r>
            <a:endParaRPr lang="ro-RO">
              <a:latin typeface="Book Antiqua" pitchFamily="18" charset="0"/>
            </a:endParaRPr>
          </a:p>
          <a:p>
            <a:r>
              <a:rPr lang="ro-RO" b="1">
                <a:latin typeface="Book Antiqua" pitchFamily="18" charset="0"/>
              </a:rPr>
              <a:t>Densitatea medie: 5,26 </a:t>
            </a:r>
            <a:r>
              <a:rPr lang="ro-RO" b="1" u="sng">
                <a:latin typeface="Book Antiqua" pitchFamily="18" charset="0"/>
                <a:hlinkClick r:id="rId3"/>
              </a:rPr>
              <a:t>g/cm@3</a:t>
            </a:r>
            <a:r>
              <a:rPr lang="ro-RO" b="1">
                <a:latin typeface="Book Antiqua" pitchFamily="18" charset="0"/>
              </a:rPr>
              <a:t> ;</a:t>
            </a:r>
            <a:endParaRPr lang="ro-RO">
              <a:latin typeface="Book Antiqua" pitchFamily="18" charset="0"/>
            </a:endParaRPr>
          </a:p>
          <a:p>
            <a:r>
              <a:rPr lang="ro-RO" b="1">
                <a:latin typeface="Book Antiqua" pitchFamily="18" charset="0"/>
              </a:rPr>
              <a:t>Perioada de rotatie in jurul Soarelui: 225 zile;</a:t>
            </a:r>
            <a:endParaRPr lang="ro-RO">
              <a:latin typeface="Book Antiqua" pitchFamily="18" charset="0"/>
            </a:endParaRPr>
          </a:p>
          <a:p>
            <a:r>
              <a:rPr lang="ro-RO" b="1">
                <a:latin typeface="Book Antiqua" pitchFamily="18" charset="0"/>
              </a:rPr>
              <a:t>Nu are sateliti ;</a:t>
            </a:r>
            <a:endParaRPr lang="ro-RO">
              <a:latin typeface="Book Antiqua" pitchFamily="18" charset="0"/>
            </a:endParaRPr>
          </a:p>
        </p:txBody>
      </p:sp>
      <p:pic>
        <p:nvPicPr>
          <p:cNvPr id="81924" name="Imagine 3" descr="venus.jpg"/>
          <p:cNvPicPr>
            <a:picLocks noChangeAspect="1"/>
          </p:cNvPicPr>
          <p:nvPr/>
        </p:nvPicPr>
        <p:blipFill>
          <a:blip r:embed="rId4" cstate="print"/>
          <a:srcRect/>
          <a:stretch>
            <a:fillRect/>
          </a:stretch>
        </p:blipFill>
        <p:spPr bwMode="auto">
          <a:xfrm>
            <a:off x="5500688" y="2000250"/>
            <a:ext cx="3103562" cy="3103563"/>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500694" y="457200"/>
            <a:ext cx="3487858" cy="841248"/>
          </a:xfrm>
        </p:spPr>
        <p:txBody>
          <a:bodyPr>
            <a:normAutofit fontScale="90000"/>
          </a:bodyPr>
          <a:lstStyle/>
          <a:p>
            <a:pPr fontAlgn="auto">
              <a:spcAft>
                <a:spcPts val="0"/>
              </a:spcAft>
              <a:defRPr/>
            </a:pPr>
            <a:r>
              <a:rPr lang="en-US" dirty="0" err="1" smtClean="0"/>
              <a:t>Marte</a:t>
            </a:r>
            <a:r>
              <a:rPr lang="en-US" dirty="0" smtClean="0"/>
              <a:t/>
            </a:r>
            <a:br>
              <a:rPr lang="en-US" dirty="0" smtClean="0"/>
            </a:br>
            <a:endParaRPr lang="ro-RO" dirty="0"/>
          </a:p>
        </p:txBody>
      </p:sp>
      <p:sp>
        <p:nvSpPr>
          <p:cNvPr id="82947" name="Dreptunghi 3"/>
          <p:cNvSpPr>
            <a:spLocks noChangeArrowheads="1"/>
          </p:cNvSpPr>
          <p:nvPr/>
        </p:nvSpPr>
        <p:spPr bwMode="auto">
          <a:xfrm>
            <a:off x="285750" y="714375"/>
            <a:ext cx="4572000" cy="5908675"/>
          </a:xfrm>
          <a:prstGeom prst="rect">
            <a:avLst/>
          </a:prstGeom>
          <a:noFill/>
          <a:ln w="9525">
            <a:noFill/>
            <a:miter lim="800000"/>
            <a:headEnd/>
            <a:tailEnd/>
          </a:ln>
        </p:spPr>
        <p:txBody>
          <a:bodyPr>
            <a:spAutoFit/>
          </a:bodyPr>
          <a:lstStyle/>
          <a:p>
            <a:r>
              <a:rPr lang="ro-RO" b="1">
                <a:latin typeface="Franklin Gothic Book" pitchFamily="34" charset="0"/>
              </a:rPr>
              <a:t>MARTE – (planeta rosie) suprafata planetei este acoperita de cratere. Atmosfera este alcatuita din 95% bioxid de carbon, 3% azot si alte gaze. Ca si Pamantul, Marte are Ionosfera. Temperatura in timpul zilei ura la 15 grade C iar noaptea scade la –80 grade K. Polii planetei sunt acoperiti de calote de gheata. In timpul verii calotele se micsoreaza sau se topesc in totalitate. Pe Marte se pot observa furtuni de nisip a caror viteza poate sa ajunga la 60 km/h si se pot inalta pana la 30 km. Cele mai recente cercetari arata ca Marte are o rezerva imensa de apa chiar mai mare decat a Pamantului. Marte are doi sateliti descoperiti de Asaph Hall in 1877, numiti Phobos si Deimos, dupa caii zeului razboiului.</a:t>
            </a:r>
            <a:endParaRPr lang="ro-RO">
              <a:latin typeface="Franklin Gothic Book" pitchFamily="34" charset="0"/>
            </a:endParaRPr>
          </a:p>
          <a:p>
            <a:r>
              <a:rPr lang="ro-RO" b="1">
                <a:latin typeface="Franklin Gothic Book" pitchFamily="34" charset="0"/>
              </a:rPr>
              <a:t>Diametru ecuatorial: 6794 km ;</a:t>
            </a:r>
            <a:endParaRPr lang="ro-RO">
              <a:latin typeface="Franklin Gothic Book" pitchFamily="34" charset="0"/>
            </a:endParaRPr>
          </a:p>
          <a:p>
            <a:r>
              <a:rPr lang="ro-RO" b="1">
                <a:latin typeface="Franklin Gothic Book" pitchFamily="34" charset="0"/>
              </a:rPr>
              <a:t>Perioada de rotatie in jurul axei: 24 h 37’ ;</a:t>
            </a:r>
            <a:endParaRPr lang="ro-RO">
              <a:latin typeface="Franklin Gothic Book" pitchFamily="34" charset="0"/>
            </a:endParaRPr>
          </a:p>
          <a:p>
            <a:r>
              <a:rPr lang="ro-RO" b="1">
                <a:latin typeface="Franklin Gothic Book" pitchFamily="34" charset="0"/>
              </a:rPr>
              <a:t>Densitatea medie: 3,93 </a:t>
            </a:r>
            <a:r>
              <a:rPr lang="ro-RO" b="1" u="sng">
                <a:latin typeface="Franklin Gothic Book" pitchFamily="34" charset="0"/>
                <a:hlinkClick r:id="rId3"/>
              </a:rPr>
              <a:t>g/cm@3</a:t>
            </a:r>
            <a:r>
              <a:rPr lang="ro-RO" b="1">
                <a:latin typeface="Franklin Gothic Book" pitchFamily="34" charset="0"/>
              </a:rPr>
              <a:t> ;</a:t>
            </a:r>
            <a:endParaRPr lang="ro-RO">
              <a:latin typeface="Franklin Gothic Book" pitchFamily="34" charset="0"/>
            </a:endParaRPr>
          </a:p>
          <a:p>
            <a:r>
              <a:rPr lang="ro-RO" b="1">
                <a:latin typeface="Franklin Gothic Book" pitchFamily="34" charset="0"/>
              </a:rPr>
              <a:t>Perioada de rotatie in jurul Soarelui: 687 zile.</a:t>
            </a:r>
            <a:endParaRPr lang="ro-RO">
              <a:latin typeface="Franklin Gothic Book" pitchFamily="34" charset="0"/>
            </a:endParaRPr>
          </a:p>
        </p:txBody>
      </p:sp>
      <p:pic>
        <p:nvPicPr>
          <p:cNvPr id="82948" name="Imagine 4" descr="OP8P2FCAY7JIMACADHSG28CA2MIHOCCAPS40XECAI4K3HYCASS37N4CASELN0DCAUHGYKICA204AJYCARTYYGHCATB675GCAGX65GACAZFZ3OSCAUTHRF5CAOPQ06ACA7TPV6SCAU9ZP5RCAA3EMD7CA0MS0MV.jpg"/>
          <p:cNvPicPr>
            <a:picLocks noChangeAspect="1"/>
          </p:cNvPicPr>
          <p:nvPr/>
        </p:nvPicPr>
        <p:blipFill>
          <a:blip r:embed="rId4" cstate="print"/>
          <a:srcRect/>
          <a:stretch>
            <a:fillRect/>
          </a:stretch>
        </p:blipFill>
        <p:spPr bwMode="auto">
          <a:xfrm>
            <a:off x="5214938" y="2286000"/>
            <a:ext cx="3157537" cy="2644775"/>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u 1"/>
          <p:cNvSpPr>
            <a:spLocks noGrp="1"/>
          </p:cNvSpPr>
          <p:nvPr>
            <p:ph type="title"/>
          </p:nvPr>
        </p:nvSpPr>
        <p:spPr>
          <a:xfrm>
            <a:off x="5429250" y="268288"/>
            <a:ext cx="3257550" cy="1398587"/>
          </a:xfrm>
        </p:spPr>
        <p:txBody>
          <a:bodyPr/>
          <a:lstStyle/>
          <a:p>
            <a:r>
              <a:rPr lang="en-US" smtClean="0"/>
              <a:t>JUPITER</a:t>
            </a:r>
            <a:endParaRPr lang="ro-RO" smtClean="0"/>
          </a:p>
        </p:txBody>
      </p:sp>
      <p:sp>
        <p:nvSpPr>
          <p:cNvPr id="83971" name="Dreptunghi 2"/>
          <p:cNvSpPr>
            <a:spLocks noChangeArrowheads="1"/>
          </p:cNvSpPr>
          <p:nvPr/>
        </p:nvSpPr>
        <p:spPr bwMode="auto">
          <a:xfrm>
            <a:off x="357188" y="214313"/>
            <a:ext cx="4572000" cy="6462712"/>
          </a:xfrm>
          <a:prstGeom prst="rect">
            <a:avLst/>
          </a:prstGeom>
          <a:noFill/>
          <a:ln w="9525">
            <a:noFill/>
            <a:miter lim="800000"/>
            <a:headEnd/>
            <a:tailEnd/>
          </a:ln>
        </p:spPr>
        <p:txBody>
          <a:bodyPr>
            <a:spAutoFit/>
          </a:bodyPr>
          <a:lstStyle/>
          <a:p>
            <a:r>
              <a:rPr lang="ro-RO" b="1">
                <a:latin typeface="Georgia" pitchFamily="18" charset="0"/>
              </a:rPr>
              <a:t>JUPITER – este cea mai mare planeta din sistemul solar. Nu are suprafata solida vizibila. O formatiune specifica de pe suprafata planetei este Pata Rosie. A fost observata prima data de astrologul francez Jean D. Cassini in 1665. Pata are 48.000 km lungime si 11.000 km latime. Se presupune ca este un ciclon atmosferic al planetei Jupiter. Temperatura de pe suprafata planetei este de 2000 K. Presiunea este de 200.000 ori mai mare decat a Pamantului. Din masa totala 76% este hidrogen iar 22% heliu. Are 16 sateliti: Metis, Amalthea, Thebe, Io, Europa, Ganimede, Callisto, Leda, Himalia, Lysithea, Elara, Ananke, Carme, Pasiphae si Sinope.</a:t>
            </a:r>
            <a:endParaRPr lang="ro-RO">
              <a:latin typeface="Georgia" pitchFamily="18" charset="0"/>
            </a:endParaRPr>
          </a:p>
          <a:p>
            <a:r>
              <a:rPr lang="ro-RO" b="1">
                <a:latin typeface="Georgia" pitchFamily="18" charset="0"/>
              </a:rPr>
              <a:t>Diametrul ecuatorial: 142.800 km;</a:t>
            </a:r>
            <a:endParaRPr lang="ro-RO">
              <a:latin typeface="Georgia" pitchFamily="18" charset="0"/>
            </a:endParaRPr>
          </a:p>
          <a:p>
            <a:r>
              <a:rPr lang="ro-RO" b="1">
                <a:latin typeface="Georgia" pitchFamily="18" charset="0"/>
              </a:rPr>
              <a:t>Perioada de rotatie in jurul axei: 9h 55’ ;</a:t>
            </a:r>
            <a:endParaRPr lang="ro-RO">
              <a:latin typeface="Georgia" pitchFamily="18" charset="0"/>
            </a:endParaRPr>
          </a:p>
          <a:p>
            <a:r>
              <a:rPr lang="ro-RO" b="1">
                <a:latin typeface="Georgia" pitchFamily="18" charset="0"/>
              </a:rPr>
              <a:t>Densitatea medie: 1,3 </a:t>
            </a:r>
            <a:r>
              <a:rPr lang="ro-RO" b="1" u="sng">
                <a:latin typeface="Georgia" pitchFamily="18" charset="0"/>
                <a:hlinkClick r:id="rId3"/>
              </a:rPr>
              <a:t>g/cm@3</a:t>
            </a:r>
            <a:r>
              <a:rPr lang="ro-RO" b="1">
                <a:latin typeface="Georgia" pitchFamily="18" charset="0"/>
              </a:rPr>
              <a:t> ;</a:t>
            </a:r>
            <a:endParaRPr lang="ro-RO">
              <a:latin typeface="Georgia" pitchFamily="18" charset="0"/>
            </a:endParaRPr>
          </a:p>
          <a:p>
            <a:r>
              <a:rPr lang="ro-RO" b="1">
                <a:latin typeface="Georgia" pitchFamily="18" charset="0"/>
              </a:rPr>
              <a:t>Perioada de rotatie in jurul Soarelui: 11,86 ani .</a:t>
            </a:r>
            <a:endParaRPr lang="ro-RO">
              <a:latin typeface="Georgia" pitchFamily="18" charset="0"/>
            </a:endParaRPr>
          </a:p>
        </p:txBody>
      </p:sp>
      <p:pic>
        <p:nvPicPr>
          <p:cNvPr id="83972" name="Imagine 3" descr="SI44HICAYTSW02CA6SG7O3CADDS0LRCAE36IN2CAK1QH7CCA8DDJOACACGP4N2CAPVUM82CAA95P38CAZ2TPGYCAG3UVF0CAXYNGVECACMVER2CA1MZJENCA497MQWCA91PN0ACAUK6XSTCAJNA191CA29DQMT.jpg"/>
          <p:cNvPicPr>
            <a:picLocks noChangeAspect="1"/>
          </p:cNvPicPr>
          <p:nvPr/>
        </p:nvPicPr>
        <p:blipFill>
          <a:blip r:embed="rId4" cstate="print"/>
          <a:srcRect/>
          <a:stretch>
            <a:fillRect/>
          </a:stretch>
        </p:blipFill>
        <p:spPr bwMode="auto">
          <a:xfrm>
            <a:off x="5857875" y="2143125"/>
            <a:ext cx="2376488" cy="2779713"/>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286375" y="228600"/>
            <a:ext cx="3549650" cy="758825"/>
          </a:xfrm>
        </p:spPr>
        <p:txBody>
          <a:bodyPr/>
          <a:lstStyle/>
          <a:p>
            <a:pPr fontAlgn="auto">
              <a:spcAft>
                <a:spcPts val="0"/>
              </a:spcAft>
              <a:defRPr/>
            </a:pPr>
            <a:r>
              <a:rPr lang="en-US" dirty="0" smtClean="0"/>
              <a:t>SATURN</a:t>
            </a:r>
            <a:endParaRPr lang="ro-RO" dirty="0"/>
          </a:p>
        </p:txBody>
      </p:sp>
      <p:sp>
        <p:nvSpPr>
          <p:cNvPr id="84995" name="Dreptunghi 2"/>
          <p:cNvSpPr>
            <a:spLocks noChangeArrowheads="1"/>
          </p:cNvSpPr>
          <p:nvPr/>
        </p:nvSpPr>
        <p:spPr bwMode="auto">
          <a:xfrm>
            <a:off x="928688" y="1214438"/>
            <a:ext cx="6858000" cy="5078412"/>
          </a:xfrm>
          <a:prstGeom prst="rect">
            <a:avLst/>
          </a:prstGeom>
          <a:noFill/>
          <a:ln w="9525">
            <a:noFill/>
            <a:miter lim="800000"/>
            <a:headEnd/>
            <a:tailEnd/>
          </a:ln>
        </p:spPr>
        <p:txBody>
          <a:bodyPr>
            <a:spAutoFit/>
          </a:bodyPr>
          <a:lstStyle/>
          <a:p>
            <a:r>
              <a:rPr lang="ro-RO" b="1">
                <a:latin typeface="Century Schoolbook" pitchFamily="18" charset="0"/>
              </a:rPr>
              <a:t>SATURN – este cea mai indepartata planeta dintre planetele cunoscute in antichitate. Inelele planetei se afla in planul ecuatorului, ele au fost observate de Galilei in 1610. Inelele sunt formate din particule mici probabil bucati ale unui satelit sfaramat din cauza atractiei gravitationale. Probabilitatea este mare ca ele sa fie acoperite de un strat de bruma sau gheata. Unul din satelitii Saturnului are atmosfera formata in proportie de 99% din azot. Saturn are 21 de sateliti: Atlas, Prometeu, Pandora, Epimetheu, Janus, Mimas, MimasB, Encelad, Tethys, Telesto, Calypso, TethysB, TethysC, Dione, 1980S6, DioneB, Rhea, Titan, Hyperion, Iapetus si Phoebe.</a:t>
            </a:r>
            <a:endParaRPr lang="ro-RO">
              <a:latin typeface="Century Schoolbook" pitchFamily="18" charset="0"/>
            </a:endParaRPr>
          </a:p>
          <a:p>
            <a:r>
              <a:rPr lang="ro-RO" b="1">
                <a:latin typeface="Century Schoolbook" pitchFamily="18" charset="0"/>
              </a:rPr>
              <a:t>Diametrul ecuatorial: 120700 km ;</a:t>
            </a:r>
            <a:endParaRPr lang="ro-RO">
              <a:latin typeface="Century Schoolbook" pitchFamily="18" charset="0"/>
            </a:endParaRPr>
          </a:p>
          <a:p>
            <a:r>
              <a:rPr lang="ro-RO" b="1">
                <a:latin typeface="Century Schoolbook" pitchFamily="18" charset="0"/>
              </a:rPr>
              <a:t>Perioada de rotatie in jurul axei: 10 h 40’ ;</a:t>
            </a:r>
            <a:endParaRPr lang="ro-RO">
              <a:latin typeface="Century Schoolbook" pitchFamily="18" charset="0"/>
            </a:endParaRPr>
          </a:p>
          <a:p>
            <a:r>
              <a:rPr lang="ro-RO" b="1">
                <a:latin typeface="Century Schoolbook" pitchFamily="18" charset="0"/>
              </a:rPr>
              <a:t>Densitatea medie: 0,7 </a:t>
            </a:r>
            <a:r>
              <a:rPr lang="ro-RO" b="1" u="sng">
                <a:latin typeface="Century Schoolbook" pitchFamily="18" charset="0"/>
                <a:hlinkClick r:id="rId3"/>
              </a:rPr>
              <a:t>g/cm@3</a:t>
            </a:r>
            <a:r>
              <a:rPr lang="ro-RO" b="1">
                <a:latin typeface="Century Schoolbook" pitchFamily="18" charset="0"/>
              </a:rPr>
              <a:t> ;</a:t>
            </a:r>
            <a:endParaRPr lang="ro-RO">
              <a:latin typeface="Century Schoolbook" pitchFamily="18" charset="0"/>
            </a:endParaRPr>
          </a:p>
          <a:p>
            <a:r>
              <a:rPr lang="ro-RO" b="1">
                <a:latin typeface="Century Schoolbook" pitchFamily="18" charset="0"/>
              </a:rPr>
              <a:t>Temperatura medie: 180 grade C ;</a:t>
            </a:r>
            <a:endParaRPr lang="ro-RO">
              <a:latin typeface="Century Schoolbook" pitchFamily="18" charset="0"/>
            </a:endParaRPr>
          </a:p>
          <a:p>
            <a:r>
              <a:rPr lang="ro-RO" b="1">
                <a:latin typeface="Century Schoolbook" pitchFamily="18" charset="0"/>
              </a:rPr>
              <a:t>Perioada de rotatie in jurul Soarelui: 29,46 ani ;</a:t>
            </a:r>
            <a:endParaRPr lang="ro-RO">
              <a:latin typeface="Century Schoolbook" pitchFamily="18" charset="0"/>
            </a:endParaRPr>
          </a:p>
        </p:txBody>
      </p:sp>
      <p:pic>
        <p:nvPicPr>
          <p:cNvPr id="84996" name="Imagine 3" descr="saturn_false.jpg"/>
          <p:cNvPicPr>
            <a:picLocks noChangeAspect="1"/>
          </p:cNvPicPr>
          <p:nvPr/>
        </p:nvPicPr>
        <p:blipFill>
          <a:blip r:embed="rId4" cstate="print"/>
          <a:srcRect/>
          <a:stretch>
            <a:fillRect/>
          </a:stretch>
        </p:blipFill>
        <p:spPr bwMode="auto">
          <a:xfrm>
            <a:off x="6715125" y="4643438"/>
            <a:ext cx="2073275" cy="1643062"/>
          </a:xfrm>
          <a:prstGeom prst="rect">
            <a:avLst/>
          </a:prstGeom>
          <a:noFill/>
          <a:ln w="9525">
            <a:noFill/>
            <a:miter lim="800000"/>
            <a:headEnd/>
            <a:tailEnd/>
          </a:ln>
        </p:spPr>
      </p:pic>
    </p:spTree>
  </p:cSld>
  <p:clrMapOvr>
    <a:masterClrMapping/>
  </p:clrMapOvr>
  <p:transition spd="slow">
    <p:wipe dir="u"/>
    <p:sndAc>
      <p:stSnd>
        <p:snd r:embed="rId2" name="chimes.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4.jpeg"/></Relationships>
</file>

<file path=ppt/theme/_rels/theme11.xml.rels><?xml version="1.0" encoding="UTF-8" standalone="yes"?>
<Relationships xmlns="http://schemas.openxmlformats.org/package/2006/relationships"><Relationship Id="rId1" Type="http://schemas.openxmlformats.org/officeDocument/2006/relationships/image" Target="../media/image12.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_rels/them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theme/_rels/theme8.xml.rels><?xml version="1.0" encoding="UTF-8" standalone="yes"?>
<Relationships xmlns="http://schemas.openxmlformats.org/package/2006/relationships"><Relationship Id="rId1" Type="http://schemas.openxmlformats.org/officeDocument/2006/relationships/image" Target="../media/image11.jpeg"/></Relationships>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0.xml><?xml version="1.0" encoding="utf-8"?>
<a:theme xmlns:a="http://schemas.openxmlformats.org/drawingml/2006/main" name="1_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1_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12.xml><?xml version="1.0" encoding="utf-8"?>
<a:theme xmlns:a="http://schemas.openxmlformats.org/drawingml/2006/main" name="Tehnic">
  <a:themeElements>
    <a:clrScheme name="Te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Hârtie">
  <a:themeElements>
    <a:clrScheme name="Hârtie">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Hârtie">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ârtie">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Concurență">
  <a:themeElements>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ență">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ență">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Culme">
  <a:themeElements>
    <a:clrScheme name="Culm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ulm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ulm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6.xml><?xml version="1.0" encoding="utf-8"?>
<a:theme xmlns:a="http://schemas.openxmlformats.org/drawingml/2006/main" name="Turist">
  <a:themeElements>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urist">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urist">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8.xml><?xml version="1.0" encoding="utf-8"?>
<a:theme xmlns:a="http://schemas.openxmlformats.org/drawingml/2006/main" name="Foișor">
  <a:themeElements>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9.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Override1.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2.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4.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6.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7.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8.xml><?xml version="1.0" encoding="utf-8"?>
<a:themeOverride xmlns:a="http://schemas.openxmlformats.org/drawingml/2006/main">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9.xml><?xml version="1.0" encoding="utf-8"?>
<a:themeOverride xmlns:a="http://schemas.openxmlformats.org/drawingml/2006/main">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Flow</Template>
  <TotalTime>79</TotalTime>
  <Words>4285</Words>
  <Application>Microsoft Office PowerPoint</Application>
  <PresentationFormat>Expunere pe ecran (4:3)</PresentationFormat>
  <Paragraphs>113</Paragraphs>
  <Slides>27</Slides>
  <Notes>0</Notes>
  <HiddenSlides>0</HiddenSlides>
  <MMClips>0</MMClips>
  <ScaleCrop>false</ScaleCrop>
  <HeadingPairs>
    <vt:vector size="6" baseType="variant">
      <vt:variant>
        <vt:lpstr>Fonturi utilizate</vt:lpstr>
      </vt:variant>
      <vt:variant>
        <vt:i4>18</vt:i4>
      </vt:variant>
      <vt:variant>
        <vt:lpstr>Temă</vt:lpstr>
      </vt:variant>
      <vt:variant>
        <vt:i4>12</vt:i4>
      </vt:variant>
      <vt:variant>
        <vt:lpstr>Titluri diapozitive</vt:lpstr>
      </vt:variant>
      <vt:variant>
        <vt:i4>27</vt:i4>
      </vt:variant>
    </vt:vector>
  </HeadingPairs>
  <TitlesOfParts>
    <vt:vector size="57" baseType="lpstr">
      <vt:lpstr>Constantia</vt:lpstr>
      <vt:lpstr>Arial</vt:lpstr>
      <vt:lpstr>Calibri</vt:lpstr>
      <vt:lpstr>Wingdings 2</vt:lpstr>
      <vt:lpstr>Trebuchet MS</vt:lpstr>
      <vt:lpstr>Wingdings</vt:lpstr>
      <vt:lpstr>Lucida Sans Unicode</vt:lpstr>
      <vt:lpstr>Wingdings 3</vt:lpstr>
      <vt:lpstr>Verdana</vt:lpstr>
      <vt:lpstr>Lucida Sans</vt:lpstr>
      <vt:lpstr>Book Antiqua</vt:lpstr>
      <vt:lpstr>Franklin Gothic Medium</vt:lpstr>
      <vt:lpstr>Franklin Gothic Book</vt:lpstr>
      <vt:lpstr>Georgia</vt:lpstr>
      <vt:lpstr>Century Schoolbook</vt:lpstr>
      <vt:lpstr>Times New Roman</vt:lpstr>
      <vt:lpstr>Comic Sans MS</vt:lpstr>
      <vt:lpstr>Tahoma</vt:lpstr>
      <vt:lpstr>Flux</vt:lpstr>
      <vt:lpstr>Hârtie</vt:lpstr>
      <vt:lpstr>Opulent</vt:lpstr>
      <vt:lpstr>Concurență</vt:lpstr>
      <vt:lpstr>Culme</vt:lpstr>
      <vt:lpstr>Turist</vt:lpstr>
      <vt:lpstr>Civic</vt:lpstr>
      <vt:lpstr>Foișor</vt:lpstr>
      <vt:lpstr>Aspect</vt:lpstr>
      <vt:lpstr>1_Opulent</vt:lpstr>
      <vt:lpstr>1_Aspect</vt:lpstr>
      <vt:lpstr>Tehnic</vt:lpstr>
      <vt:lpstr>SISTEMUL SOLAR VITEZA LUMINII </vt:lpstr>
      <vt:lpstr>SISTEMUL SOLAR</vt:lpstr>
      <vt:lpstr>Diapozitivul 3</vt:lpstr>
      <vt:lpstr>Diapozitivul 4</vt:lpstr>
      <vt:lpstr>Planetele</vt:lpstr>
      <vt:lpstr>VENUS</vt:lpstr>
      <vt:lpstr>Marte </vt:lpstr>
      <vt:lpstr>JUPITER</vt:lpstr>
      <vt:lpstr>SATURN</vt:lpstr>
      <vt:lpstr>URANUS</vt:lpstr>
      <vt:lpstr>NEPTUN </vt:lpstr>
      <vt:lpstr>PLUTO </vt:lpstr>
      <vt:lpstr>Diapozitivul 13</vt:lpstr>
      <vt:lpstr>Diapozitivul 14</vt:lpstr>
      <vt:lpstr>Diapozitivul 15</vt:lpstr>
      <vt:lpstr>Diapozitivul 16</vt:lpstr>
      <vt:lpstr>Diapozitivul 17</vt:lpstr>
      <vt:lpstr>Diapozitivul 18</vt:lpstr>
      <vt:lpstr>Diapozitivul 19</vt:lpstr>
      <vt:lpstr>Diapozitivul 20</vt:lpstr>
      <vt:lpstr>Diapozitivul 21</vt:lpstr>
      <vt:lpstr>Diapozitivul 22</vt:lpstr>
      <vt:lpstr>Viteza luminii </vt:lpstr>
      <vt:lpstr>Diapozitivul 24</vt:lpstr>
      <vt:lpstr>Diapozitivul 25</vt:lpstr>
      <vt:lpstr>Diapozitivul 26</vt:lpstr>
      <vt:lpstr>Diapozitivul 27</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SISTEMUL SOLAR</dc:title>
  <dc:creator>user</dc:creator>
  <cp:lastModifiedBy>user</cp:lastModifiedBy>
  <cp:revision>7</cp:revision>
  <dcterms:created xsi:type="dcterms:W3CDTF">2010-10-21T08:09:31Z</dcterms:created>
  <dcterms:modified xsi:type="dcterms:W3CDTF">2010-12-17T08:14:21Z</dcterms:modified>
</cp:coreProperties>
</file>